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4"/>
  </p:sldMasterIdLst>
  <p:notesMasterIdLst>
    <p:notesMasterId r:id="rId42"/>
  </p:notesMasterIdLst>
  <p:sldIdLst>
    <p:sldId id="266" r:id="rId5"/>
    <p:sldId id="267" r:id="rId6"/>
    <p:sldId id="258" r:id="rId7"/>
    <p:sldId id="256" r:id="rId8"/>
    <p:sldId id="257" r:id="rId9"/>
    <p:sldId id="262" r:id="rId10"/>
    <p:sldId id="259" r:id="rId11"/>
    <p:sldId id="261" r:id="rId12"/>
    <p:sldId id="260" r:id="rId13"/>
    <p:sldId id="263" r:id="rId14"/>
    <p:sldId id="264" r:id="rId15"/>
    <p:sldId id="265" r:id="rId16"/>
    <p:sldId id="274" r:id="rId17"/>
    <p:sldId id="278" r:id="rId18"/>
    <p:sldId id="285" r:id="rId19"/>
    <p:sldId id="276" r:id="rId20"/>
    <p:sldId id="275" r:id="rId21"/>
    <p:sldId id="277" r:id="rId22"/>
    <p:sldId id="279" r:id="rId23"/>
    <p:sldId id="281" r:id="rId24"/>
    <p:sldId id="286" r:id="rId25"/>
    <p:sldId id="287" r:id="rId26"/>
    <p:sldId id="288" r:id="rId27"/>
    <p:sldId id="289" r:id="rId28"/>
    <p:sldId id="290" r:id="rId29"/>
    <p:sldId id="269" r:id="rId30"/>
    <p:sldId id="270" r:id="rId31"/>
    <p:sldId id="271" r:id="rId32"/>
    <p:sldId id="282" r:id="rId33"/>
    <p:sldId id="293" r:id="rId34"/>
    <p:sldId id="294" r:id="rId35"/>
    <p:sldId id="295" r:id="rId36"/>
    <p:sldId id="296" r:id="rId37"/>
    <p:sldId id="297" r:id="rId38"/>
    <p:sldId id="298" r:id="rId39"/>
    <p:sldId id="291" r:id="rId40"/>
    <p:sldId id="29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33012-E450-CA60-DDA3-7AE7568696AE}" v="48" dt="2026-02-09T11:30:38.438"/>
    <p1510:client id="{183FA122-C3F2-0615-FA63-9A2D694DF27D}" v="371" dt="2026-02-09T11:26:12.057"/>
    <p1510:client id="{21BFA053-FA8C-EAD8-F6CC-609383C8A5FA}" v="42" dt="2026-02-10T14:55:36.250"/>
    <p1510:client id="{3552E7B5-8949-4327-903E-120393A886D3}" v="28" dt="2026-02-10T06:32:16.289"/>
    <p1510:client id="{790F83EB-C0B2-4BCE-8B06-312E10A5410B}" v="282" dt="2026-02-10T09:16:17.824"/>
    <p1510:client id="{8CE76678-3672-BA7C-CFE1-E7CC78522C4F}" v="46" dt="2026-02-09T07:52:47.458"/>
    <p1510:client id="{9B8E7C7B-ED9D-4AAB-856D-4B7E76ACE3E2}" v="54" dt="2026-02-09T11:38:29.153"/>
    <p1510:client id="{FAA46DB5-B893-883C-EE70-2AE4C506ED92}" v="219" dt="2026-02-09T12:42:37.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92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DDF2C929-4946-46BA-AB85-351D40EDE580}"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C3157A70-3B4B-4417-8663-86EA6FF86277}">
      <dgm:prSet/>
      <dgm:spPr/>
      <dgm:t>
        <a:bodyPr/>
        <a:lstStyle/>
        <a:p>
          <a:pPr>
            <a:lnSpc>
              <a:spcPct val="100000"/>
            </a:lnSpc>
            <a:defRPr cap="all"/>
          </a:pPr>
          <a:r>
            <a:rPr lang="en-US"/>
            <a:t>Kva verktøy dei brukar og korleis verktøyet støttar læring</a:t>
          </a:r>
        </a:p>
      </dgm:t>
    </dgm:pt>
    <dgm:pt modelId="{A6E1A665-E1F7-4FCF-AB25-F6A8EB049DEA}" type="parTrans" cxnId="{303B197F-8EF2-4BD0-AE82-B7314C7F9227}">
      <dgm:prSet/>
      <dgm:spPr/>
      <dgm:t>
        <a:bodyPr/>
        <a:lstStyle/>
        <a:p>
          <a:endParaRPr lang="en-US"/>
        </a:p>
      </dgm:t>
    </dgm:pt>
    <dgm:pt modelId="{7B709D11-0F06-499D-9C72-01000D065E19}" type="sibTrans" cxnId="{303B197F-8EF2-4BD0-AE82-B7314C7F9227}">
      <dgm:prSet/>
      <dgm:spPr/>
      <dgm:t>
        <a:bodyPr/>
        <a:lstStyle/>
        <a:p>
          <a:endParaRPr lang="en-US"/>
        </a:p>
      </dgm:t>
    </dgm:pt>
    <dgm:pt modelId="{D4FF8E2E-CE61-4039-9107-E8C7CB4900E5}">
      <dgm:prSet/>
      <dgm:spPr/>
      <dgm:t>
        <a:bodyPr/>
        <a:lstStyle/>
        <a:p>
          <a:pPr>
            <a:lnSpc>
              <a:spcPct val="100000"/>
            </a:lnSpc>
            <a:defRPr cap="all"/>
          </a:pPr>
          <a:r>
            <a:rPr lang="en-US"/>
            <a:t>Korleis dei sikrar kvalitet</a:t>
          </a:r>
        </a:p>
      </dgm:t>
    </dgm:pt>
    <dgm:pt modelId="{D80ED443-CDD8-4566-9EE7-6FA23F4284C3}" type="parTrans" cxnId="{72D3C4A5-A899-4C79-8D37-F0074AF3F26F}">
      <dgm:prSet/>
      <dgm:spPr/>
      <dgm:t>
        <a:bodyPr/>
        <a:lstStyle/>
        <a:p>
          <a:endParaRPr lang="en-US"/>
        </a:p>
      </dgm:t>
    </dgm:pt>
    <dgm:pt modelId="{79ADC48E-D925-477C-9618-74D0089446ED}" type="sibTrans" cxnId="{72D3C4A5-A899-4C79-8D37-F0074AF3F26F}">
      <dgm:prSet/>
      <dgm:spPr/>
      <dgm:t>
        <a:bodyPr/>
        <a:lstStyle/>
        <a:p>
          <a:endParaRPr lang="en-US"/>
        </a:p>
      </dgm:t>
    </dgm:pt>
    <dgm:pt modelId="{2A9E6BE6-A753-44DE-8EF8-F2C1E98651B2}">
      <dgm:prSet/>
      <dgm:spPr/>
      <dgm:t>
        <a:bodyPr/>
        <a:lstStyle/>
        <a:p>
          <a:pPr>
            <a:lnSpc>
              <a:spcPct val="100000"/>
            </a:lnSpc>
            <a:defRPr cap="all"/>
          </a:pPr>
          <a:r>
            <a:rPr lang="en-US"/>
            <a:t>Balanse i praksis</a:t>
          </a:r>
        </a:p>
      </dgm:t>
    </dgm:pt>
    <dgm:pt modelId="{41DA13CA-F33E-4F8D-AA57-950C85DA3191}" type="parTrans" cxnId="{EEE68B93-606C-4AFE-B5B5-D7E0C68E1CBC}">
      <dgm:prSet/>
      <dgm:spPr/>
      <dgm:t>
        <a:bodyPr/>
        <a:lstStyle/>
        <a:p>
          <a:endParaRPr lang="en-US"/>
        </a:p>
      </dgm:t>
    </dgm:pt>
    <dgm:pt modelId="{F6251092-4B78-4FB5-9922-B5CF1B3C863C}" type="sibTrans" cxnId="{EEE68B93-606C-4AFE-B5B5-D7E0C68E1CBC}">
      <dgm:prSet/>
      <dgm:spPr/>
      <dgm:t>
        <a:bodyPr/>
        <a:lstStyle/>
        <a:p>
          <a:endParaRPr lang="en-US"/>
        </a:p>
      </dgm:t>
    </dgm:pt>
    <dgm:pt modelId="{6932598B-1FEF-4B42-99EE-34D46E26D73E}" type="pres">
      <dgm:prSet presAssocID="{DDF2C929-4946-46BA-AB85-351D40EDE580}" presName="root" presStyleCnt="0">
        <dgm:presLayoutVars>
          <dgm:dir/>
          <dgm:resizeHandles val="exact"/>
        </dgm:presLayoutVars>
      </dgm:prSet>
      <dgm:spPr/>
    </dgm:pt>
    <dgm:pt modelId="{8856C17F-20A2-468C-9DC5-9BFF0B658FD5}" type="pres">
      <dgm:prSet presAssocID="{C3157A70-3B4B-4417-8663-86EA6FF86277}" presName="compNode" presStyleCnt="0"/>
      <dgm:spPr/>
    </dgm:pt>
    <dgm:pt modelId="{FD5251D1-5D35-4235-A003-A1D55DFB0386}" type="pres">
      <dgm:prSet presAssocID="{C3157A70-3B4B-4417-8663-86EA6FF86277}" presName="iconBgRect" presStyleLbl="bgShp" presStyleIdx="0" presStyleCnt="3"/>
      <dgm:spPr/>
    </dgm:pt>
    <dgm:pt modelId="{48793086-0968-44FA-AC82-584B09C73FD4}" type="pres">
      <dgm:prSet presAssocID="{C3157A70-3B4B-4417-8663-86EA6FF8627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uker"/>
        </a:ext>
      </dgm:extLst>
    </dgm:pt>
    <dgm:pt modelId="{AE73FF25-6DD8-4B07-847C-1825ABD0E377}" type="pres">
      <dgm:prSet presAssocID="{C3157A70-3B4B-4417-8663-86EA6FF86277}" presName="spaceRect" presStyleCnt="0"/>
      <dgm:spPr/>
    </dgm:pt>
    <dgm:pt modelId="{BC74C500-99E0-4196-B28F-B6A5E489E81E}" type="pres">
      <dgm:prSet presAssocID="{C3157A70-3B4B-4417-8663-86EA6FF86277}" presName="textRect" presStyleLbl="revTx" presStyleIdx="0" presStyleCnt="3">
        <dgm:presLayoutVars>
          <dgm:chMax val="1"/>
          <dgm:chPref val="1"/>
        </dgm:presLayoutVars>
      </dgm:prSet>
      <dgm:spPr/>
    </dgm:pt>
    <dgm:pt modelId="{33BA07D6-8E72-47C3-B933-2E78AF1206FF}" type="pres">
      <dgm:prSet presAssocID="{7B709D11-0F06-499D-9C72-01000D065E19}" presName="sibTrans" presStyleCnt="0"/>
      <dgm:spPr/>
    </dgm:pt>
    <dgm:pt modelId="{94166639-CAF2-4CD8-8E16-A5172477A91F}" type="pres">
      <dgm:prSet presAssocID="{D4FF8E2E-CE61-4039-9107-E8C7CB4900E5}" presName="compNode" presStyleCnt="0"/>
      <dgm:spPr/>
    </dgm:pt>
    <dgm:pt modelId="{26C9C1E9-E2CA-4A76-878C-4FED2F9B65A3}" type="pres">
      <dgm:prSet presAssocID="{D4FF8E2E-CE61-4039-9107-E8C7CB4900E5}" presName="iconBgRect" presStyleLbl="bgShp" presStyleIdx="1" presStyleCnt="3"/>
      <dgm:spPr/>
    </dgm:pt>
    <dgm:pt modelId="{94BB3EA6-8F43-4774-9833-CADDCD816430}" type="pres">
      <dgm:prSet presAssocID="{D4FF8E2E-CE61-4039-9107-E8C7CB4900E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vmerking"/>
        </a:ext>
      </dgm:extLst>
    </dgm:pt>
    <dgm:pt modelId="{277B3D8F-186A-4F75-9D97-5EEFFD19A1A6}" type="pres">
      <dgm:prSet presAssocID="{D4FF8E2E-CE61-4039-9107-E8C7CB4900E5}" presName="spaceRect" presStyleCnt="0"/>
      <dgm:spPr/>
    </dgm:pt>
    <dgm:pt modelId="{366E27C2-5776-4E5C-BA50-16E857D4BF7F}" type="pres">
      <dgm:prSet presAssocID="{D4FF8E2E-CE61-4039-9107-E8C7CB4900E5}" presName="textRect" presStyleLbl="revTx" presStyleIdx="1" presStyleCnt="3">
        <dgm:presLayoutVars>
          <dgm:chMax val="1"/>
          <dgm:chPref val="1"/>
        </dgm:presLayoutVars>
      </dgm:prSet>
      <dgm:spPr/>
    </dgm:pt>
    <dgm:pt modelId="{8DEBB079-767A-4023-9156-300B37A9098D}" type="pres">
      <dgm:prSet presAssocID="{79ADC48E-D925-477C-9618-74D0089446ED}" presName="sibTrans" presStyleCnt="0"/>
      <dgm:spPr/>
    </dgm:pt>
    <dgm:pt modelId="{0D303FF5-73BE-4C17-9135-CD43AEFE7310}" type="pres">
      <dgm:prSet presAssocID="{2A9E6BE6-A753-44DE-8EF8-F2C1E98651B2}" presName="compNode" presStyleCnt="0"/>
      <dgm:spPr/>
    </dgm:pt>
    <dgm:pt modelId="{67130DD1-63AB-4088-870E-E5FDA0AC7AA6}" type="pres">
      <dgm:prSet presAssocID="{2A9E6BE6-A753-44DE-8EF8-F2C1E98651B2}" presName="iconBgRect" presStyleLbl="bgShp" presStyleIdx="2" presStyleCnt="3"/>
      <dgm:spPr/>
    </dgm:pt>
    <dgm:pt modelId="{F61D4A1B-06D5-48A0-8806-E6C7294A57C3}" type="pres">
      <dgm:prSet presAssocID="{2A9E6BE6-A753-44DE-8EF8-F2C1E98651B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ales of Justice"/>
        </a:ext>
      </dgm:extLst>
    </dgm:pt>
    <dgm:pt modelId="{47558972-BA41-45BD-B721-A8662FFBBA9C}" type="pres">
      <dgm:prSet presAssocID="{2A9E6BE6-A753-44DE-8EF8-F2C1E98651B2}" presName="spaceRect" presStyleCnt="0"/>
      <dgm:spPr/>
    </dgm:pt>
    <dgm:pt modelId="{29EAD4E3-7139-42DF-993C-A811CBE09273}" type="pres">
      <dgm:prSet presAssocID="{2A9E6BE6-A753-44DE-8EF8-F2C1E98651B2}" presName="textRect" presStyleLbl="revTx" presStyleIdx="2" presStyleCnt="3">
        <dgm:presLayoutVars>
          <dgm:chMax val="1"/>
          <dgm:chPref val="1"/>
        </dgm:presLayoutVars>
      </dgm:prSet>
      <dgm:spPr/>
    </dgm:pt>
  </dgm:ptLst>
  <dgm:cxnLst>
    <dgm:cxn modelId="{74F4CE3F-4EEF-4EC5-823F-73ECE9FE59D4}" type="presOf" srcId="{2A9E6BE6-A753-44DE-8EF8-F2C1E98651B2}" destId="{29EAD4E3-7139-42DF-993C-A811CBE09273}" srcOrd="0" destOrd="0" presId="urn:microsoft.com/office/officeart/2018/5/layout/IconCircleLabelList"/>
    <dgm:cxn modelId="{303B197F-8EF2-4BD0-AE82-B7314C7F9227}" srcId="{DDF2C929-4946-46BA-AB85-351D40EDE580}" destId="{C3157A70-3B4B-4417-8663-86EA6FF86277}" srcOrd="0" destOrd="0" parTransId="{A6E1A665-E1F7-4FCF-AB25-F6A8EB049DEA}" sibTransId="{7B709D11-0F06-499D-9C72-01000D065E19}"/>
    <dgm:cxn modelId="{EEE68B93-606C-4AFE-B5B5-D7E0C68E1CBC}" srcId="{DDF2C929-4946-46BA-AB85-351D40EDE580}" destId="{2A9E6BE6-A753-44DE-8EF8-F2C1E98651B2}" srcOrd="2" destOrd="0" parTransId="{41DA13CA-F33E-4F8D-AA57-950C85DA3191}" sibTransId="{F6251092-4B78-4FB5-9922-B5CF1B3C863C}"/>
    <dgm:cxn modelId="{0E640C94-D67F-4268-9244-16B80FFDE903}" type="presOf" srcId="{D4FF8E2E-CE61-4039-9107-E8C7CB4900E5}" destId="{366E27C2-5776-4E5C-BA50-16E857D4BF7F}" srcOrd="0" destOrd="0" presId="urn:microsoft.com/office/officeart/2018/5/layout/IconCircleLabelList"/>
    <dgm:cxn modelId="{72D3C4A5-A899-4C79-8D37-F0074AF3F26F}" srcId="{DDF2C929-4946-46BA-AB85-351D40EDE580}" destId="{D4FF8E2E-CE61-4039-9107-E8C7CB4900E5}" srcOrd="1" destOrd="0" parTransId="{D80ED443-CDD8-4566-9EE7-6FA23F4284C3}" sibTransId="{79ADC48E-D925-477C-9618-74D0089446ED}"/>
    <dgm:cxn modelId="{E57A35AB-75DA-456B-B173-1934307A3BE7}" type="presOf" srcId="{C3157A70-3B4B-4417-8663-86EA6FF86277}" destId="{BC74C500-99E0-4196-B28F-B6A5E489E81E}" srcOrd="0" destOrd="0" presId="urn:microsoft.com/office/officeart/2018/5/layout/IconCircleLabelList"/>
    <dgm:cxn modelId="{BE5CD7CD-65CA-4B98-9C80-6927E8E1C3A4}" type="presOf" srcId="{DDF2C929-4946-46BA-AB85-351D40EDE580}" destId="{6932598B-1FEF-4B42-99EE-34D46E26D73E}" srcOrd="0" destOrd="0" presId="urn:microsoft.com/office/officeart/2018/5/layout/IconCircleLabelList"/>
    <dgm:cxn modelId="{897455DF-B5F4-4E30-8747-F4F2F9B986E6}" type="presParOf" srcId="{6932598B-1FEF-4B42-99EE-34D46E26D73E}" destId="{8856C17F-20A2-468C-9DC5-9BFF0B658FD5}" srcOrd="0" destOrd="0" presId="urn:microsoft.com/office/officeart/2018/5/layout/IconCircleLabelList"/>
    <dgm:cxn modelId="{2510C8E2-0CCC-45AE-9E09-04930E4CF757}" type="presParOf" srcId="{8856C17F-20A2-468C-9DC5-9BFF0B658FD5}" destId="{FD5251D1-5D35-4235-A003-A1D55DFB0386}" srcOrd="0" destOrd="0" presId="urn:microsoft.com/office/officeart/2018/5/layout/IconCircleLabelList"/>
    <dgm:cxn modelId="{111D9536-17AD-4843-80F5-A26B8A74501F}" type="presParOf" srcId="{8856C17F-20A2-468C-9DC5-9BFF0B658FD5}" destId="{48793086-0968-44FA-AC82-584B09C73FD4}" srcOrd="1" destOrd="0" presId="urn:microsoft.com/office/officeart/2018/5/layout/IconCircleLabelList"/>
    <dgm:cxn modelId="{E57FE563-A408-4856-9265-0CC68AF86CB5}" type="presParOf" srcId="{8856C17F-20A2-468C-9DC5-9BFF0B658FD5}" destId="{AE73FF25-6DD8-4B07-847C-1825ABD0E377}" srcOrd="2" destOrd="0" presId="urn:microsoft.com/office/officeart/2018/5/layout/IconCircleLabelList"/>
    <dgm:cxn modelId="{DA391930-E9EA-41E4-8734-827224243DD0}" type="presParOf" srcId="{8856C17F-20A2-468C-9DC5-9BFF0B658FD5}" destId="{BC74C500-99E0-4196-B28F-B6A5E489E81E}" srcOrd="3" destOrd="0" presId="urn:microsoft.com/office/officeart/2018/5/layout/IconCircleLabelList"/>
    <dgm:cxn modelId="{55C471A9-7B68-4D80-A81D-E392D400B76B}" type="presParOf" srcId="{6932598B-1FEF-4B42-99EE-34D46E26D73E}" destId="{33BA07D6-8E72-47C3-B933-2E78AF1206FF}" srcOrd="1" destOrd="0" presId="urn:microsoft.com/office/officeart/2018/5/layout/IconCircleLabelList"/>
    <dgm:cxn modelId="{F59B22F0-3609-47DF-925C-E6C1BD10CD5A}" type="presParOf" srcId="{6932598B-1FEF-4B42-99EE-34D46E26D73E}" destId="{94166639-CAF2-4CD8-8E16-A5172477A91F}" srcOrd="2" destOrd="0" presId="urn:microsoft.com/office/officeart/2018/5/layout/IconCircleLabelList"/>
    <dgm:cxn modelId="{691AF0ED-595A-4C9B-8830-9E2C5B1D6080}" type="presParOf" srcId="{94166639-CAF2-4CD8-8E16-A5172477A91F}" destId="{26C9C1E9-E2CA-4A76-878C-4FED2F9B65A3}" srcOrd="0" destOrd="0" presId="urn:microsoft.com/office/officeart/2018/5/layout/IconCircleLabelList"/>
    <dgm:cxn modelId="{991DB72B-4C83-48AC-B9E8-477F7A080778}" type="presParOf" srcId="{94166639-CAF2-4CD8-8E16-A5172477A91F}" destId="{94BB3EA6-8F43-4774-9833-CADDCD816430}" srcOrd="1" destOrd="0" presId="urn:microsoft.com/office/officeart/2018/5/layout/IconCircleLabelList"/>
    <dgm:cxn modelId="{95C3E7CE-2526-4A60-B74D-FA10E1A03FD2}" type="presParOf" srcId="{94166639-CAF2-4CD8-8E16-A5172477A91F}" destId="{277B3D8F-186A-4F75-9D97-5EEFFD19A1A6}" srcOrd="2" destOrd="0" presId="urn:microsoft.com/office/officeart/2018/5/layout/IconCircleLabelList"/>
    <dgm:cxn modelId="{DDFEF418-615D-4ADE-8499-21FAAD11C215}" type="presParOf" srcId="{94166639-CAF2-4CD8-8E16-A5172477A91F}" destId="{366E27C2-5776-4E5C-BA50-16E857D4BF7F}" srcOrd="3" destOrd="0" presId="urn:microsoft.com/office/officeart/2018/5/layout/IconCircleLabelList"/>
    <dgm:cxn modelId="{2B111AB3-BE76-48D2-9892-0D754D343A8E}" type="presParOf" srcId="{6932598B-1FEF-4B42-99EE-34D46E26D73E}" destId="{8DEBB079-767A-4023-9156-300B37A9098D}" srcOrd="3" destOrd="0" presId="urn:microsoft.com/office/officeart/2018/5/layout/IconCircleLabelList"/>
    <dgm:cxn modelId="{241039E5-D668-4484-9583-C7C2D06C1726}" type="presParOf" srcId="{6932598B-1FEF-4B42-99EE-34D46E26D73E}" destId="{0D303FF5-73BE-4C17-9135-CD43AEFE7310}" srcOrd="4" destOrd="0" presId="urn:microsoft.com/office/officeart/2018/5/layout/IconCircleLabelList"/>
    <dgm:cxn modelId="{36E6468A-6D98-4342-9611-2D34118C884D}" type="presParOf" srcId="{0D303FF5-73BE-4C17-9135-CD43AEFE7310}" destId="{67130DD1-63AB-4088-870E-E5FDA0AC7AA6}" srcOrd="0" destOrd="0" presId="urn:microsoft.com/office/officeart/2018/5/layout/IconCircleLabelList"/>
    <dgm:cxn modelId="{711B0E79-2E70-4C9E-8A02-2CABE72BD729}" type="presParOf" srcId="{0D303FF5-73BE-4C17-9135-CD43AEFE7310}" destId="{F61D4A1B-06D5-48A0-8806-E6C7294A57C3}" srcOrd="1" destOrd="0" presId="urn:microsoft.com/office/officeart/2018/5/layout/IconCircleLabelList"/>
    <dgm:cxn modelId="{C6AB39C6-8B54-42CD-B2BB-8FB0D92D79F7}" type="presParOf" srcId="{0D303FF5-73BE-4C17-9135-CD43AEFE7310}" destId="{47558972-BA41-45BD-B721-A8662FFBBA9C}" srcOrd="2" destOrd="0" presId="urn:microsoft.com/office/officeart/2018/5/layout/IconCircleLabelList"/>
    <dgm:cxn modelId="{7A11078B-E3EA-4CCB-A357-A683CBE0AFA8}" type="presParOf" srcId="{0D303FF5-73BE-4C17-9135-CD43AEFE7310}" destId="{29EAD4E3-7139-42DF-993C-A811CBE0927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251D1-5D35-4235-A003-A1D55DFB0386}">
      <dsp:nvSpPr>
        <dsp:cNvPr id="0" name=""/>
        <dsp:cNvSpPr/>
      </dsp:nvSpPr>
      <dsp:spPr>
        <a:xfrm>
          <a:off x="674477" y="670211"/>
          <a:ext cx="1887187" cy="18871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793086-0968-44FA-AC82-584B09C73FD4}">
      <dsp:nvSpPr>
        <dsp:cNvPr id="0" name=""/>
        <dsp:cNvSpPr/>
      </dsp:nvSpPr>
      <dsp:spPr>
        <a:xfrm>
          <a:off x="1076665" y="1072399"/>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74C500-99E0-4196-B28F-B6A5E489E81E}">
      <dsp:nvSpPr>
        <dsp:cNvPr id="0" name=""/>
        <dsp:cNvSpPr/>
      </dsp:nvSpPr>
      <dsp:spPr>
        <a:xfrm>
          <a:off x="71196" y="314521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Kva verktøy dei brukar og korleis verktøyet støttar læring</a:t>
          </a:r>
        </a:p>
      </dsp:txBody>
      <dsp:txXfrm>
        <a:off x="71196" y="3145212"/>
        <a:ext cx="3093750" cy="720000"/>
      </dsp:txXfrm>
    </dsp:sp>
    <dsp:sp modelId="{26C9C1E9-E2CA-4A76-878C-4FED2F9B65A3}">
      <dsp:nvSpPr>
        <dsp:cNvPr id="0" name=""/>
        <dsp:cNvSpPr/>
      </dsp:nvSpPr>
      <dsp:spPr>
        <a:xfrm>
          <a:off x="4309634" y="670211"/>
          <a:ext cx="1887187" cy="18871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BB3EA6-8F43-4774-9833-CADDCD816430}">
      <dsp:nvSpPr>
        <dsp:cNvPr id="0" name=""/>
        <dsp:cNvSpPr/>
      </dsp:nvSpPr>
      <dsp:spPr>
        <a:xfrm>
          <a:off x="4711821" y="1072399"/>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6E27C2-5776-4E5C-BA50-16E857D4BF7F}">
      <dsp:nvSpPr>
        <dsp:cNvPr id="0" name=""/>
        <dsp:cNvSpPr/>
      </dsp:nvSpPr>
      <dsp:spPr>
        <a:xfrm>
          <a:off x="3706353" y="314521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Korleis dei sikrar kvalitet</a:t>
          </a:r>
        </a:p>
      </dsp:txBody>
      <dsp:txXfrm>
        <a:off x="3706353" y="3145212"/>
        <a:ext cx="3093750" cy="720000"/>
      </dsp:txXfrm>
    </dsp:sp>
    <dsp:sp modelId="{67130DD1-63AB-4088-870E-E5FDA0AC7AA6}">
      <dsp:nvSpPr>
        <dsp:cNvPr id="0" name=""/>
        <dsp:cNvSpPr/>
      </dsp:nvSpPr>
      <dsp:spPr>
        <a:xfrm>
          <a:off x="7944790" y="670211"/>
          <a:ext cx="1887187" cy="1887187"/>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1D4A1B-06D5-48A0-8806-E6C7294A57C3}">
      <dsp:nvSpPr>
        <dsp:cNvPr id="0" name=""/>
        <dsp:cNvSpPr/>
      </dsp:nvSpPr>
      <dsp:spPr>
        <a:xfrm>
          <a:off x="8346978" y="1072399"/>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EAD4E3-7139-42DF-993C-A811CBE09273}">
      <dsp:nvSpPr>
        <dsp:cNvPr id="0" name=""/>
        <dsp:cNvSpPr/>
      </dsp:nvSpPr>
      <dsp:spPr>
        <a:xfrm>
          <a:off x="7341509" y="3145212"/>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Balanse i praksis</a:t>
          </a:r>
        </a:p>
      </dsp:txBody>
      <dsp:txXfrm>
        <a:off x="7341509" y="3145212"/>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4T12:53:21.067"/>
    </inkml:context>
    <inkml:brush xml:id="br0">
      <inkml:brushProperty name="width" value="0.2" units="cm"/>
      <inkml:brushProperty name="height" value="0.2" units="cm"/>
      <inkml:brushProperty name="color" value="#CC0066"/>
    </inkml:brush>
  </inkml:definitions>
  <inkml:trace contextRef="#ctx0" brushRef="#br0">2609 218 24575,'-36'-43'0,"-1"0"0,-14-16 0,10 33 0,7 12 0,-10 3 0,-3 5 0,-5 1 0,1 5 0,-13 0 0,-1 0 0,-8 0 0,4 0 0,3 0 0,0 0 0,-1 0 0,2 0 0,-5 1 0,1 3 0,-3 6 0,0 7 0,2 1 0,-3 2 0,7-4 0,-7 9 0,3-1 0,-3 7 0,2 0 0,2 0 0,2 5 0,5 1 0,-1 3 0,4-2 0,-4 3 0,8 0 0,4 4 0,3 4 0,3 0 0,7-4 0,6 1 0,15-1 0,-3-5 0,3 5 0,1 0 0,-1 6 0,-1 7 0,-2 4 0,-1-2 0,0 5 0,1-4 0,-1 5 0,5-6 0,2-2 0,7-4 0,4 2 0,1 1 0,2 2 0,3-2 0,4 2 0,9-8 0,11 0 0,11-6 0,4 0 0,0 2 0,-4 2 0,1-2 0,-4 1 0,6-1 0,-3 1 0,6-3 0,-3-7 0,6-7 0,9-7 0,6-1 0,7-5 0,7 0 0,3-8 0,2 4 0,-2 4 0,0 1 0,-6-2 0,1-2 0,-5-1 0,4-2 0,3-2 0,10-4 0,7-3 0,4-2 0,-1-1 0,-1 0 0,1 0 0,2 0 0,-1 0 0,-4 0 0,-3 0 0,-4 0 0,4 0 0,-1-7 0,5-6 0,-5-9 0,1-13 0,-14-2 0,-4-4 0,-8-5 0,-9-2 0,1-10 0,-4-7 0,-4-1 0,4-10 0,-8 5 0,-3-5 0,-12 0 0,-8-3 0,-9 4 0,-1-4 0,-6 5 0,-5 5 0,-1 2 0,-2 5 0,-12 3 0,-9 1 0,-6-4 0,-5-4 0,-5 3 0,-5 1 0,-4 3 0,0-3 0,-1 1 0,-2 6 0,4-2 0,-1 2 0,7-2 0,0-5 0,1 1 0,3 2 0,-7 4 0,-3 7 0,-9 6 0,-5 8 0,-1 6 0,-6 4 0,0 5 0,-3 2 0,-5 6 0,-3 0 0,-1 1 0,33-5 0,-1-3 0,-1-5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04T12:53:23.616"/>
    </inkml:context>
    <inkml:brush xml:id="br0">
      <inkml:brushProperty name="width" value="0.2" units="cm"/>
      <inkml:brushProperty name="height" value="0.2" units="cm"/>
      <inkml:brushProperty name="color" value="#CC0066"/>
    </inkml:brush>
  </inkml:definitions>
  <inkml:trace contextRef="#ctx0" brushRef="#br0">93 580 24575,'-26'54'0,"0"0"0,-5 36 0,21-9 0,10-12 0,6 7 0,4-7 0,6-4 0,8-6 0,3 1 0,4-5 0,8 0 0,2-3 0,4 3 0,0 0 0,2 2 0,5-2 0,-4-2 0,1 2 0,-1 2 0,4 2 0,1-4 0,2-3 0,2-5 0,5-5 0,1-7 0,-1-4 0,2 3 0,5-7 0,1 9 0,10-5 0,-1 2 0,4-2 0,0 3 0,-1-3 0,2-4 0,3-9 0,5-5 0,4-6 0,-45-4 0,1-1 0,-1-2 0,1 0 0,2 0 0,0 0 0,3 0 0,0 0 0,-2 0 0,-1 0 0,0 0 0,-1 0 0,-1 0 0,-1 0 0,0 0 0,1 0 0,-1 0 0,-1 0 0,4 0 0,-1 0 0,1 0 0,0 0 0,0 0 0,-1 0 0,2 0 0,0 0 0,0 0 0,0 0 0,-2 0 0,0 0 0,2 0 0,0 0 0,-2-2 0,-2-1 0,45-4 0,-4-5 0,-9-2 0,-4 4 0,-4 3 0,-2-5 0,-4-5 0,1-7 0,-4-4 0,-1-3 0,-3-3 0,-4-7 0,-3-4 0,-10-5 0,-4-2 0,-7-4 0,-3-6 0,-9-4 0,-9 1 0,-1-1 0,-2 4 0,-4 4 0,-3 3 0,-1-1 0,-2 1 0,0-5 0,0 1 0,-3-2 0,-4-1 0,-6 0 0,-15 0 0,-1 3 0,-9 1 0,0-1 0,-3-3 0,-9 0 0,-1 0 0,-9-2 0,-2-1 0,-3 7 0,-7 3 0,-3 3 0,-8 7 0,-5 3 0,41 21 0,1 0 0,-1 3 0,-1 0 0,-2-5 0,0 1 0,1 3 0,-1 2 0,-3-2 0,-1 0 0,2 3 0,-2 1 0,-2 2 0,-1 2 0,0 0 0,1 2 0,2 4 0,1 0 0,-2 0 0,1 0 0,-2-1 0,1 1 0,4 1 0,1-1 0,-2 2 0,1-1 0,0 0 0,1-1 0,-46-2 0,45 3 0,1 0 0,-1 0 0,2 1 0,-48-1 0,4 4 0,-3 0 0,7 0 0,-1 0 0,7 0 0,-2 0 0,2 0 0,-2 3 0,6 0 0,-3 4 0,-1-3 0,2-1 0,1-3 0,1 0 0,6 0 0,8 1 0,10 3 0,3 3 0,4 7 0,-2 4 0,5 10 0,4 0 0,3 10 0,3 1 0,-3 6 0,2 1 0,-2 3 0,-1 7 0,4 3 0,7 15 0,11 20 0,11-43 0,2 2 0,5 9 0,2 0 0,0 1 0,0-1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23CB15-DBBB-46AD-AF51-8688FB4F8B20}" type="datetimeFigureOut">
              <a:t>10.02.2026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7E683C-499B-4832-ADB6-182CC7829FDD}" type="slidenum">
              <a:t>‹#›</a:t>
            </a:fld>
            <a:endParaRPr lang="nb-NO"/>
          </a:p>
        </p:txBody>
      </p:sp>
    </p:spTree>
    <p:extLst>
      <p:ext uri="{BB962C8B-B14F-4D97-AF65-F5344CB8AC3E}">
        <p14:creationId xmlns:p14="http://schemas.microsoft.com/office/powerpoint/2010/main" val="337082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Navn og tilstedeværelse på aktuell skole</a:t>
            </a:r>
          </a:p>
          <a:p>
            <a:r>
              <a:rPr lang="nb-NO"/>
              <a:t>Vi jobber helsefremmende og forebyggende og vi skal blant annet jobbe mot å fremme psykisk og fysisk helse og forebygge sykdom og skader. Nå vil vi presentere kort hvordan skjerm blir tatt opp på de ulike konsultasjonene vi har.</a:t>
            </a:r>
          </a:p>
        </p:txBody>
      </p:sp>
      <p:sp>
        <p:nvSpPr>
          <p:cNvPr id="4" name="Plassholder for lysbildenummer 3"/>
          <p:cNvSpPr>
            <a:spLocks noGrp="1"/>
          </p:cNvSpPr>
          <p:nvPr>
            <p:ph type="sldNum" sz="quarter" idx="5"/>
          </p:nvPr>
        </p:nvSpPr>
        <p:spPr/>
        <p:txBody>
          <a:bodyPr/>
          <a:lstStyle/>
          <a:p>
            <a:fld id="{FBBBB318-5D0A-4A0B-92B7-BE3D101E586B}" type="slidenum">
              <a:rPr lang="nb-NO" smtClean="0"/>
              <a:t>21</a:t>
            </a:fld>
            <a:endParaRPr lang="nb-NO"/>
          </a:p>
        </p:txBody>
      </p:sp>
    </p:spTree>
    <p:extLst>
      <p:ext uri="{BB962C8B-B14F-4D97-AF65-F5344CB8AC3E}">
        <p14:creationId xmlns:p14="http://schemas.microsoft.com/office/powerpoint/2010/main" val="204081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På konsultasjonene på helsestasjonen snakker vi om tilknytning og om hvordan dette kan bygges gjennom blikk kontakt, stemme og ansiktsuttrykk, kroppskontakt og respons. Vi snakker om at små barn trenger tilgjengelige voksne for å føle seg trygge og for å utvikle seg slik de skal. På helsestasjonen oppfordrer vi foreldre til å ha skjermfri tid sammen med barnet, og være mentalt tilstede, ikke bare fysisk. </a:t>
            </a:r>
          </a:p>
        </p:txBody>
      </p:sp>
      <p:sp>
        <p:nvSpPr>
          <p:cNvPr id="4" name="Plassholder for lysbildenummer 3"/>
          <p:cNvSpPr>
            <a:spLocks noGrp="1"/>
          </p:cNvSpPr>
          <p:nvPr>
            <p:ph type="sldNum" sz="quarter" idx="5"/>
          </p:nvPr>
        </p:nvSpPr>
        <p:spPr/>
        <p:txBody>
          <a:bodyPr/>
          <a:lstStyle/>
          <a:p>
            <a:fld id="{FBBBB318-5D0A-4A0B-92B7-BE3D101E586B}" type="slidenum">
              <a:rPr lang="nb-NO" smtClean="0"/>
              <a:t>22</a:t>
            </a:fld>
            <a:endParaRPr lang="nb-NO"/>
          </a:p>
        </p:txBody>
      </p:sp>
    </p:spTree>
    <p:extLst>
      <p:ext uri="{BB962C8B-B14F-4D97-AF65-F5344CB8AC3E}">
        <p14:creationId xmlns:p14="http://schemas.microsoft.com/office/powerpoint/2010/main" val="774024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Tilknytning utvikler seg videre gjennom en trygg voksenkontakt. Barn trenger fortsatt voksne som følger med, setter rammer og tåler følelser. I skolehelsetjenesten har helsesykepleier ulike tilnærminger der vi snakker om skjerm med foreldre og/eller barn:</a:t>
            </a:r>
          </a:p>
          <a:p>
            <a:pPr marL="228600" indent="-228600">
              <a:buAutoNum type="arabicPeriod"/>
            </a:pPr>
            <a:r>
              <a:rPr lang="nb-NO"/>
              <a:t>Skolestartundersøkelsen 1. trinn</a:t>
            </a:r>
          </a:p>
          <a:p>
            <a:pPr marL="228600" indent="-228600">
              <a:buAutoNum type="arabicPeriod"/>
            </a:pPr>
            <a:r>
              <a:rPr lang="nb-NO"/>
              <a:t>Undervisning om god helse i 3. trinn</a:t>
            </a:r>
          </a:p>
          <a:p>
            <a:pPr marL="228600" indent="-228600">
              <a:buAutoNum type="arabicPeriod"/>
            </a:pPr>
            <a:r>
              <a:rPr lang="nb-NO"/>
              <a:t>Psykologisk førstehjelp i 4. klasse</a:t>
            </a:r>
          </a:p>
          <a:p>
            <a:pPr marL="228600" indent="-228600">
              <a:buAutoNum type="arabicPeriod"/>
            </a:pPr>
            <a:r>
              <a:rPr lang="nb-NO"/>
              <a:t>Pubertet i 5. klasse</a:t>
            </a:r>
          </a:p>
          <a:p>
            <a:pPr marL="228600" indent="-228600">
              <a:buAutoNum type="arabicPeriod"/>
            </a:pPr>
            <a:r>
              <a:rPr lang="nb-NO"/>
              <a:t>6. og 7. klasse?</a:t>
            </a:r>
          </a:p>
          <a:p>
            <a:pPr marL="228600" indent="-228600">
              <a:buAutoNum type="arabicPeriod"/>
            </a:pPr>
            <a:endParaRPr lang="nb-NO"/>
          </a:p>
          <a:p>
            <a:pPr marL="0" indent="0">
              <a:buNone/>
            </a:pPr>
            <a:r>
              <a:rPr lang="nb-NO"/>
              <a:t>Både på skolestartundersøkelsen, på foreldremøte for 1. klassinger og på de ulike undervisningene tar vi som helsesykepleiere opp dette med balanse mellom skjerm, lek og aktiviteter. Felles skjermregler hjemme.</a:t>
            </a:r>
          </a:p>
          <a:p>
            <a:pPr marL="228600" indent="-228600">
              <a:buAutoNum type="arabicPeriod"/>
            </a:pPr>
            <a:endParaRPr lang="nb-NO"/>
          </a:p>
        </p:txBody>
      </p:sp>
      <p:sp>
        <p:nvSpPr>
          <p:cNvPr id="4" name="Plassholder for lysbildenummer 3"/>
          <p:cNvSpPr>
            <a:spLocks noGrp="1"/>
          </p:cNvSpPr>
          <p:nvPr>
            <p:ph type="sldNum" sz="quarter" idx="5"/>
          </p:nvPr>
        </p:nvSpPr>
        <p:spPr/>
        <p:txBody>
          <a:bodyPr/>
          <a:lstStyle/>
          <a:p>
            <a:fld id="{FBBBB318-5D0A-4A0B-92B7-BE3D101E586B}" type="slidenum">
              <a:rPr lang="nb-NO" smtClean="0"/>
              <a:t>23</a:t>
            </a:fld>
            <a:endParaRPr lang="nb-NO"/>
          </a:p>
        </p:txBody>
      </p:sp>
    </p:spTree>
    <p:extLst>
      <p:ext uri="{BB962C8B-B14F-4D97-AF65-F5344CB8AC3E}">
        <p14:creationId xmlns:p14="http://schemas.microsoft.com/office/powerpoint/2010/main" val="3299065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Selv om barna blir store så trenger de fortsatt trygge voksne som er tilgjengelige. De trenger at vi som foreldre er tilgjengelige interesserte i dem. Dere som foreldre er barns viktigste støtte. Vi som helsesykepleiere er foreldre og skolens samarbeidspartnere og har fokus på skjermens påvirkning på blant annet søvn og psykisk helse. Å sette grenser er omsorg. Å følge aldergrenser er å beskytte barna for innhold de ikke er klar for å håndtere ennå. Forklar ungdommen hvorfor grenser settes.</a:t>
            </a:r>
          </a:p>
          <a:p>
            <a:endParaRPr lang="nb-NO"/>
          </a:p>
          <a:p>
            <a:r>
              <a:rPr lang="nb-NO"/>
              <a:t>Når barna deres begynner i 8. klasse får de tilbud om helsesamtale med helsesykepleier der blant annet skjermtid og regulering er et tema. Undervisning ungdomsskolen? </a:t>
            </a:r>
          </a:p>
          <a:p>
            <a:endParaRPr lang="nb-NO"/>
          </a:p>
          <a:p>
            <a:r>
              <a:rPr lang="nb-NO"/>
              <a:t>Dere som foreldre er rollemodeller for barna/ungdommene deres. Barn merker fort om vi er tilstede eller ikke. Noen tips på veien: Legg vekk telefonen i samtaler og vær tilstede, ++</a:t>
            </a:r>
          </a:p>
          <a:p>
            <a:endParaRPr lang="nb-NO"/>
          </a:p>
        </p:txBody>
      </p:sp>
      <p:sp>
        <p:nvSpPr>
          <p:cNvPr id="4" name="Plassholder for lysbildenummer 3"/>
          <p:cNvSpPr>
            <a:spLocks noGrp="1"/>
          </p:cNvSpPr>
          <p:nvPr>
            <p:ph type="sldNum" sz="quarter" idx="5"/>
          </p:nvPr>
        </p:nvSpPr>
        <p:spPr/>
        <p:txBody>
          <a:bodyPr/>
          <a:lstStyle/>
          <a:p>
            <a:fld id="{FBBBB318-5D0A-4A0B-92B7-BE3D101E586B}" type="slidenum">
              <a:rPr lang="nb-NO" smtClean="0"/>
              <a:t>24</a:t>
            </a:fld>
            <a:endParaRPr lang="nb-NO"/>
          </a:p>
        </p:txBody>
      </p:sp>
    </p:spTree>
    <p:extLst>
      <p:ext uri="{BB962C8B-B14F-4D97-AF65-F5344CB8AC3E}">
        <p14:creationId xmlns:p14="http://schemas.microsoft.com/office/powerpoint/2010/main" val="26273352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vert="horz" lIns="91440" tIns="45720" rIns="91440" bIns="45720" rtlCol="0" anchor="t">
            <a:normAutofit/>
          </a:bodyPr>
          <a:lstStyle>
            <a:lvl1pPr>
              <a:defRPr lang="en-US" sz="62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a:t>Click to edit Master subtitle style</a:t>
            </a:r>
          </a:p>
        </p:txBody>
      </p:sp>
      <p:sp>
        <p:nvSpPr>
          <p:cNvPr id="10" name="Picture Placeholder 6">
            <a:extLst>
              <a:ext uri="{FF2B5EF4-FFF2-40B4-BE49-F238E27FC236}">
                <a16:creationId xmlns:a16="http://schemas.microsoft.com/office/drawing/2014/main" id="{DEE3B02A-3B83-3083-3F07-26E25C6C135D}"/>
              </a:ext>
            </a:extLst>
          </p:cNvPr>
          <p:cNvSpPr>
            <a:spLocks noGrp="1"/>
          </p:cNvSpPr>
          <p:nvPr>
            <p:ph type="pic" sz="quarter" idx="13" hasCustomPrompt="1"/>
          </p:nvPr>
        </p:nvSpPr>
        <p:spPr>
          <a:xfrm>
            <a:off x="6517248" y="0"/>
            <a:ext cx="5674753" cy="639915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blipFill dpi="0" rotWithShape="1">
            <a:blip r:embed="rId2"/>
            <a:srcRect/>
            <a:stretch>
              <a:fillRect/>
            </a:stretch>
          </a:blipFill>
        </p:spPr>
        <p:txBody>
          <a:bodyPr wrap="square">
            <a:noAutofit/>
          </a:bodyPr>
          <a:lstStyle>
            <a:lvl1pPr marL="0" indent="0">
              <a:buNone/>
              <a:defRPr/>
            </a:lvl1pPr>
          </a:lstStyle>
          <a:p>
            <a:r>
              <a:rPr lang="en-US"/>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EF118477-BA54-4B0E-9EC5-D8568300CAF2}" type="datetime1">
              <a:rPr lang="en-US" smtClean="0"/>
              <a:t>2/10/2026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59377122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solidFill>
                  <a:schemeClr val="accent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694744" y="2423160"/>
            <a:ext cx="578097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C23AD26B-DEF0-4EC5-90CD-3C7B79EC8572}" type="datetime1">
              <a:rPr lang="en-US" smtClean="0"/>
              <a:t>2/10/2026</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1324563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91006" y="998230"/>
            <a:ext cx="3951469" cy="1947672"/>
          </a:xfrm>
        </p:spPr>
        <p:txBody>
          <a:bodyPr anchor="b">
            <a:normAutofit/>
          </a:bodyPr>
          <a:lstStyle>
            <a:lvl1pPr>
              <a:defRPr sz="4400">
                <a:solidFill>
                  <a:schemeClr val="accent1"/>
                </a:solidFill>
              </a:defRPr>
            </a:lvl1pPr>
          </a:lstStyle>
          <a:p>
            <a:r>
              <a:rPr lang="en-US"/>
              <a:t>Click to edit Master title style</a:t>
            </a:r>
          </a:p>
        </p:txBody>
      </p:sp>
      <p:sp>
        <p:nvSpPr>
          <p:cNvPr id="9" name="Picture Placeholder 3">
            <a:extLst>
              <a:ext uri="{FF2B5EF4-FFF2-40B4-BE49-F238E27FC236}">
                <a16:creationId xmlns:a16="http://schemas.microsoft.com/office/drawing/2014/main" id="{DD60ACDC-1760-F721-E270-0D2FC4872DF2}"/>
              </a:ext>
            </a:extLst>
          </p:cNvPr>
          <p:cNvSpPr>
            <a:spLocks noGrp="1"/>
          </p:cNvSpPr>
          <p:nvPr>
            <p:ph type="pic" sz="quarter" idx="15" hasCustomPrompt="1"/>
          </p:nvPr>
        </p:nvSpPr>
        <p:spPr>
          <a:xfrm>
            <a:off x="0" y="0"/>
            <a:ext cx="7002464" cy="6399152"/>
          </a:xfrm>
          <a:custGeom>
            <a:avLst/>
            <a:gdLst>
              <a:gd name="connsiteX0" fmla="*/ 0 w 7002464"/>
              <a:gd name="connsiteY0" fmla="*/ 0 h 6399152"/>
              <a:gd name="connsiteX1" fmla="*/ 7002464 w 7002464"/>
              <a:gd name="connsiteY1" fmla="*/ 0 h 6399152"/>
              <a:gd name="connsiteX2" fmla="*/ 7002464 w 7002464"/>
              <a:gd name="connsiteY2" fmla="*/ 5797156 h 6399152"/>
              <a:gd name="connsiteX3" fmla="*/ 6400468 w 7002464"/>
              <a:gd name="connsiteY3" fmla="*/ 6399152 h 6399152"/>
              <a:gd name="connsiteX4" fmla="*/ 0 w 7002464"/>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2464" h="6399152">
                <a:moveTo>
                  <a:pt x="0" y="0"/>
                </a:moveTo>
                <a:lnTo>
                  <a:pt x="7002464" y="0"/>
                </a:lnTo>
                <a:lnTo>
                  <a:pt x="7002464" y="5797156"/>
                </a:lnTo>
                <a:cubicBezTo>
                  <a:pt x="7002464" y="6129629"/>
                  <a:pt x="6732941" y="6399152"/>
                  <a:pt x="6400468" y="6399152"/>
                </a:cubicBezTo>
                <a:lnTo>
                  <a:pt x="0" y="6399152"/>
                </a:lnTo>
                <a:close/>
              </a:path>
            </a:pathLst>
          </a:custGeom>
          <a:blipFill dpi="0" rotWithShape="1">
            <a:blip r:embed="rId2">
              <a:alphaModFix amt="65000"/>
            </a:blip>
            <a:srcRect/>
            <a:stretch>
              <a:fillRect/>
            </a:stretch>
          </a:blipFill>
        </p:spPr>
        <p:txBody>
          <a:bodyPr wrap="square">
            <a:noAutofit/>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91007" y="3099815"/>
            <a:ext cx="3951469" cy="3084599"/>
          </a:xfrm>
        </p:spPr>
        <p:txBody>
          <a:bodyPr>
            <a:normAutofit/>
          </a:bodyPr>
          <a:lstStyle>
            <a:lvl1pPr marL="342900" indent="-342900">
              <a:buFont typeface="+mj-lt"/>
              <a:buAutoNum type="arabicPeriod"/>
              <a:defRPr sz="1800"/>
            </a:lvl1pPr>
            <a:lvl2pPr marL="571500" indent="-342900">
              <a:buFont typeface="+mj-lt"/>
              <a:buAutoNum type="arabicPeriod"/>
              <a:defRPr sz="1600"/>
            </a:lvl2pPr>
            <a:lvl3pPr marL="800100" indent="-342900">
              <a:buFont typeface="+mj-lt"/>
              <a:buAutoNum type="arabicPeriod"/>
              <a:defRPr sz="1400"/>
            </a:lvl3pPr>
            <a:lvl4pPr marL="914400" indent="-228600">
              <a:buFont typeface="+mj-lt"/>
              <a:buAutoNum type="arabicPeriod"/>
              <a:defRPr sz="1400"/>
            </a:lvl4pPr>
            <a:lvl5pPr marL="1143000" indent="-228600">
              <a:buFont typeface="+mj-lt"/>
              <a:buAutoNum type="arabicPeriod"/>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CA36A28-16B8-4B74-ADBC-086BC21557C6}"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7357317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479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27807CC-3A12-4A50-A3BE-C6063551B4A3}" type="datetime1">
              <a:rPr lang="en-US" smtClean="0"/>
              <a:t>2/10/2026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49839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7B40E33-4FBE-4166-8E4D-D16E2368EAF9}" type="datetime1">
              <a:rPr lang="en-US" smtClean="0"/>
              <a:t>2/10/2026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80726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87688B5-3E47-407E-A4D5-0E98E41979E9}" type="datetime1">
              <a:rPr lang="en-US" smtClean="0"/>
              <a:t>2/10/2026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15935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79"/>
            <a:ext cx="4032505" cy="3621024"/>
          </a:xfrm>
        </p:spPr>
        <p:txBody>
          <a:bodyPr anchor="t">
            <a:normAutofit/>
          </a:bodyPr>
          <a:lstStyle>
            <a:lvl1pPr>
              <a:defRPr sz="3600"/>
            </a:lvl1pPr>
          </a:lstStyle>
          <a:p>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5422392" y="640715"/>
            <a:ext cx="5968098"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E129CD1-440F-4DE5-9914-1074B1963E64}" type="datetime1">
              <a:rPr lang="en-US" smtClean="0"/>
              <a:t>2/10/2026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04564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25696" y="640080"/>
            <a:ext cx="715975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9155DF8-55DB-438A-B328-5A22697F5E96}" type="datetime1">
              <a:rPr lang="en-US" smtClean="0"/>
              <a:t>2/10/2026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70057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C1AB8ED2-AD91-CB22-5624-BD41AB32529E}"/>
              </a:ext>
            </a:extLst>
          </p:cNvPr>
          <p:cNvSpPr>
            <a:spLocks noGrp="1"/>
          </p:cNvSpPr>
          <p:nvPr>
            <p:ph type="pic" sz="quarter" idx="15" hasCustomPrompt="1"/>
          </p:nvPr>
        </p:nvSpPr>
        <p:spPr>
          <a:xfrm>
            <a:off x="0" y="0"/>
            <a:ext cx="4844052" cy="6399152"/>
          </a:xfrm>
          <a:custGeom>
            <a:avLst/>
            <a:gdLst>
              <a:gd name="connsiteX0" fmla="*/ 0 w 4844052"/>
              <a:gd name="connsiteY0" fmla="*/ 0 h 6399152"/>
              <a:gd name="connsiteX1" fmla="*/ 4844052 w 4844052"/>
              <a:gd name="connsiteY1" fmla="*/ 0 h 6399152"/>
              <a:gd name="connsiteX2" fmla="*/ 4844052 w 4844052"/>
              <a:gd name="connsiteY2" fmla="*/ 5795922 h 6399152"/>
              <a:gd name="connsiteX3" fmla="*/ 4240822 w 4844052"/>
              <a:gd name="connsiteY3" fmla="*/ 6399152 h 6399152"/>
              <a:gd name="connsiteX4" fmla="*/ 0 w 4844052"/>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4052" h="6399152">
                <a:moveTo>
                  <a:pt x="0" y="0"/>
                </a:moveTo>
                <a:lnTo>
                  <a:pt x="4844052" y="0"/>
                </a:lnTo>
                <a:lnTo>
                  <a:pt x="4844052" y="5795922"/>
                </a:lnTo>
                <a:cubicBezTo>
                  <a:pt x="4844052" y="6129077"/>
                  <a:pt x="4573977" y="6399152"/>
                  <a:pt x="4240822" y="6399152"/>
                </a:cubicBezTo>
                <a:lnTo>
                  <a:pt x="0" y="6399152"/>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9F2D74A-71A1-4609-9BED-C43EBEF2D096}"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13088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D436AA50-FCF9-9A32-68F8-A124C794908D}"/>
              </a:ext>
            </a:extLst>
          </p:cNvPr>
          <p:cNvSpPr>
            <a:spLocks noGrp="1"/>
          </p:cNvSpPr>
          <p:nvPr>
            <p:ph type="pic" sz="quarter" idx="15" hasCustomPrompt="1"/>
          </p:nvPr>
        </p:nvSpPr>
        <p:spPr>
          <a:xfrm>
            <a:off x="7353304" y="0"/>
            <a:ext cx="4838696" cy="6399152"/>
          </a:xfrm>
          <a:custGeom>
            <a:avLst/>
            <a:gdLst>
              <a:gd name="connsiteX0" fmla="*/ 0 w 4838696"/>
              <a:gd name="connsiteY0" fmla="*/ 0 h 6399152"/>
              <a:gd name="connsiteX1" fmla="*/ 4838696 w 4838696"/>
              <a:gd name="connsiteY1" fmla="*/ 0 h 6399152"/>
              <a:gd name="connsiteX2" fmla="*/ 4838696 w 4838696"/>
              <a:gd name="connsiteY2" fmla="*/ 6399152 h 6399152"/>
              <a:gd name="connsiteX3" fmla="*/ 603230 w 4838696"/>
              <a:gd name="connsiteY3" fmla="*/ 6399152 h 6399152"/>
              <a:gd name="connsiteX4" fmla="*/ 0 w 4838696"/>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8696" h="6399152">
                <a:moveTo>
                  <a:pt x="0" y="0"/>
                </a:moveTo>
                <a:lnTo>
                  <a:pt x="4838696" y="0"/>
                </a:lnTo>
                <a:lnTo>
                  <a:pt x="4838696" y="6399152"/>
                </a:lnTo>
                <a:lnTo>
                  <a:pt x="603230" y="6399152"/>
                </a:lnTo>
                <a:cubicBezTo>
                  <a:pt x="270075" y="6399152"/>
                  <a:pt x="0" y="6129077"/>
                  <a:pt x="0" y="5795922"/>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F79B868B-869A-478B-B17A-F3477F1ABEB8}"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698274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1B32E518-8213-A79A-7E36-BA4D782F8ED4}"/>
              </a:ext>
            </a:extLst>
          </p:cNvPr>
          <p:cNvSpPr>
            <a:spLocks noGrp="1"/>
          </p:cNvSpPr>
          <p:nvPr>
            <p:ph type="pic" sz="quarter" idx="15" hasCustomPrompt="1"/>
          </p:nvPr>
        </p:nvSpPr>
        <p:spPr>
          <a:xfrm>
            <a:off x="0" y="0"/>
            <a:ext cx="4147926" cy="6399152"/>
          </a:xfrm>
          <a:custGeom>
            <a:avLst/>
            <a:gdLst>
              <a:gd name="connsiteX0" fmla="*/ 0 w 4147926"/>
              <a:gd name="connsiteY0" fmla="*/ 0 h 6399152"/>
              <a:gd name="connsiteX1" fmla="*/ 4147926 w 4147926"/>
              <a:gd name="connsiteY1" fmla="*/ 0 h 6399152"/>
              <a:gd name="connsiteX2" fmla="*/ 4147926 w 4147926"/>
              <a:gd name="connsiteY2" fmla="*/ 5795922 h 6399152"/>
              <a:gd name="connsiteX3" fmla="*/ 3544696 w 4147926"/>
              <a:gd name="connsiteY3" fmla="*/ 6399152 h 6399152"/>
              <a:gd name="connsiteX4" fmla="*/ 0 w 4147926"/>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7926" h="6399152">
                <a:moveTo>
                  <a:pt x="0" y="0"/>
                </a:moveTo>
                <a:lnTo>
                  <a:pt x="4147926" y="0"/>
                </a:lnTo>
                <a:lnTo>
                  <a:pt x="4147926" y="5795922"/>
                </a:lnTo>
                <a:cubicBezTo>
                  <a:pt x="4147926" y="6129077"/>
                  <a:pt x="3877851" y="6399152"/>
                  <a:pt x="3544696" y="6399152"/>
                </a:cubicBezTo>
                <a:lnTo>
                  <a:pt x="0" y="6399152"/>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28CCA563-903D-4707-A09B-73AE7FD9F3E4}"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50884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78E53AA-13B8-469A-87B0-FF7C74E1EADE}" type="datetime1">
              <a:rPr lang="en-US" smtClean="0"/>
              <a:t>2/10/2026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470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2444857-0BC3-ACAE-DBB1-5D530AA35ED8}"/>
              </a:ext>
            </a:extLst>
          </p:cNvPr>
          <p:cNvSpPr>
            <a:spLocks noGrp="1"/>
          </p:cNvSpPr>
          <p:nvPr>
            <p:ph type="pic" sz="quarter" idx="15" hasCustomPrompt="1"/>
          </p:nvPr>
        </p:nvSpPr>
        <p:spPr>
          <a:xfrm>
            <a:off x="8046768" y="0"/>
            <a:ext cx="4145232" cy="6399152"/>
          </a:xfrm>
          <a:custGeom>
            <a:avLst/>
            <a:gdLst>
              <a:gd name="connsiteX0" fmla="*/ 0 w 4145232"/>
              <a:gd name="connsiteY0" fmla="*/ 0 h 6399152"/>
              <a:gd name="connsiteX1" fmla="*/ 4145232 w 4145232"/>
              <a:gd name="connsiteY1" fmla="*/ 0 h 6399152"/>
              <a:gd name="connsiteX2" fmla="*/ 4145232 w 4145232"/>
              <a:gd name="connsiteY2" fmla="*/ 6399152 h 6399152"/>
              <a:gd name="connsiteX3" fmla="*/ 603230 w 4145232"/>
              <a:gd name="connsiteY3" fmla="*/ 6399152 h 6399152"/>
              <a:gd name="connsiteX4" fmla="*/ 0 w 4145232"/>
              <a:gd name="connsiteY4" fmla="*/ 579592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32" h="6399152">
                <a:moveTo>
                  <a:pt x="0" y="0"/>
                </a:moveTo>
                <a:lnTo>
                  <a:pt x="4145232" y="0"/>
                </a:lnTo>
                <a:lnTo>
                  <a:pt x="4145232" y="6399152"/>
                </a:lnTo>
                <a:lnTo>
                  <a:pt x="603230" y="6399152"/>
                </a:lnTo>
                <a:cubicBezTo>
                  <a:pt x="270075" y="6399152"/>
                  <a:pt x="0" y="6129077"/>
                  <a:pt x="0" y="5795922"/>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5E5F747B-DE86-4C56-A69A-2124AC6051DB}"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3197355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6F26914B-7405-10AB-A859-8165D7B1A93C}"/>
              </a:ext>
            </a:extLst>
          </p:cNvPr>
          <p:cNvSpPr>
            <a:spLocks noGrp="1"/>
          </p:cNvSpPr>
          <p:nvPr>
            <p:ph type="pic" sz="quarter" idx="15" hasCustomPrompt="1"/>
          </p:nvPr>
        </p:nvSpPr>
        <p:spPr>
          <a:xfrm>
            <a:off x="0" y="1"/>
            <a:ext cx="6591300" cy="6410303"/>
          </a:xfrm>
          <a:custGeom>
            <a:avLst/>
            <a:gdLst>
              <a:gd name="connsiteX0" fmla="*/ 0 w 6591300"/>
              <a:gd name="connsiteY0" fmla="*/ 0 h 6410303"/>
              <a:gd name="connsiteX1" fmla="*/ 6591300 w 6591300"/>
              <a:gd name="connsiteY1" fmla="*/ 0 h 6410303"/>
              <a:gd name="connsiteX2" fmla="*/ 6591300 w 6591300"/>
              <a:gd name="connsiteY2" fmla="*/ 5807073 h 6410303"/>
              <a:gd name="connsiteX3" fmla="*/ 5988070 w 6591300"/>
              <a:gd name="connsiteY3" fmla="*/ 6410303 h 6410303"/>
              <a:gd name="connsiteX4" fmla="*/ 0 w 6591300"/>
              <a:gd name="connsiteY4" fmla="*/ 6410303 h 6410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410303">
                <a:moveTo>
                  <a:pt x="0" y="0"/>
                </a:moveTo>
                <a:lnTo>
                  <a:pt x="6591300" y="0"/>
                </a:lnTo>
                <a:lnTo>
                  <a:pt x="6591300" y="5807073"/>
                </a:lnTo>
                <a:cubicBezTo>
                  <a:pt x="6591300" y="6140228"/>
                  <a:pt x="6321225" y="6410303"/>
                  <a:pt x="5988070" y="6410303"/>
                </a:cubicBezTo>
                <a:lnTo>
                  <a:pt x="0" y="6410303"/>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3B5E8E98-97C5-4AE8-8CC9-69C51FF1A0EF}"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06681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CE823DF8-AABE-3B17-254E-81CD7CA2B5BF}"/>
              </a:ext>
            </a:extLst>
          </p:cNvPr>
          <p:cNvSpPr>
            <a:spLocks noGrp="1"/>
          </p:cNvSpPr>
          <p:nvPr>
            <p:ph type="pic" sz="quarter" idx="15" hasCustomPrompt="1"/>
          </p:nvPr>
        </p:nvSpPr>
        <p:spPr>
          <a:xfrm>
            <a:off x="5737594" y="0"/>
            <a:ext cx="6454406" cy="6399152"/>
          </a:xfrm>
          <a:custGeom>
            <a:avLst/>
            <a:gdLst>
              <a:gd name="connsiteX0" fmla="*/ 0 w 6454406"/>
              <a:gd name="connsiteY0" fmla="*/ 0 h 6399152"/>
              <a:gd name="connsiteX1" fmla="*/ 6454406 w 6454406"/>
              <a:gd name="connsiteY1" fmla="*/ 0 h 6399152"/>
              <a:gd name="connsiteX2" fmla="*/ 6454406 w 6454406"/>
              <a:gd name="connsiteY2" fmla="*/ 6399152 h 6399152"/>
              <a:gd name="connsiteX3" fmla="*/ 601995 w 6454406"/>
              <a:gd name="connsiteY3" fmla="*/ 6399152 h 6399152"/>
              <a:gd name="connsiteX4" fmla="*/ 0 w 6454406"/>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6" h="6399152">
                <a:moveTo>
                  <a:pt x="0" y="0"/>
                </a:moveTo>
                <a:lnTo>
                  <a:pt x="6454406" y="0"/>
                </a:lnTo>
                <a:lnTo>
                  <a:pt x="6454406" y="6399152"/>
                </a:lnTo>
                <a:lnTo>
                  <a:pt x="601995" y="6399152"/>
                </a:lnTo>
                <a:cubicBezTo>
                  <a:pt x="269522" y="6399152"/>
                  <a:pt x="0" y="6129629"/>
                  <a:pt x="0" y="5797156"/>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D524F82-DB30-4BD5-9E9D-AD825E313C84}"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545046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11" name="Picture Placeholder 9">
            <a:extLst>
              <a:ext uri="{FF2B5EF4-FFF2-40B4-BE49-F238E27FC236}">
                <a16:creationId xmlns:a16="http://schemas.microsoft.com/office/drawing/2014/main" id="{6B8A8E1B-B99E-8C69-154E-2FAADB07D510}"/>
              </a:ext>
            </a:extLst>
          </p:cNvPr>
          <p:cNvSpPr>
            <a:spLocks noGrp="1"/>
          </p:cNvSpPr>
          <p:nvPr>
            <p:ph type="pic" sz="quarter" idx="15" hasCustomPrompt="1"/>
          </p:nvPr>
        </p:nvSpPr>
        <p:spPr>
          <a:xfrm>
            <a:off x="0" y="0"/>
            <a:ext cx="6591300" cy="6399152"/>
          </a:xfrm>
          <a:custGeom>
            <a:avLst/>
            <a:gdLst>
              <a:gd name="connsiteX0" fmla="*/ 0 w 6591300"/>
              <a:gd name="connsiteY0" fmla="*/ 0 h 6399152"/>
              <a:gd name="connsiteX1" fmla="*/ 6591300 w 6591300"/>
              <a:gd name="connsiteY1" fmla="*/ 0 h 6399152"/>
              <a:gd name="connsiteX2" fmla="*/ 6591300 w 6591300"/>
              <a:gd name="connsiteY2" fmla="*/ 5797156 h 6399152"/>
              <a:gd name="connsiteX3" fmla="*/ 5989304 w 6591300"/>
              <a:gd name="connsiteY3" fmla="*/ 6399152 h 6399152"/>
              <a:gd name="connsiteX4" fmla="*/ 0 w 6591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1300" h="6399152">
                <a:moveTo>
                  <a:pt x="0" y="0"/>
                </a:moveTo>
                <a:lnTo>
                  <a:pt x="6591300" y="0"/>
                </a:lnTo>
                <a:lnTo>
                  <a:pt x="6591300" y="5797156"/>
                </a:lnTo>
                <a:cubicBezTo>
                  <a:pt x="6591300" y="6129629"/>
                  <a:pt x="6321777" y="6399152"/>
                  <a:pt x="5989304" y="6399152"/>
                </a:cubicBezTo>
                <a:lnTo>
                  <a:pt x="0" y="639915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1E7477ED-8564-46ED-8FFC-DE5A509699F3}"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862270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2BD82EEA-7278-1A73-C95C-473F75B54048}"/>
              </a:ext>
            </a:extLst>
          </p:cNvPr>
          <p:cNvSpPr>
            <a:spLocks noGrp="1"/>
          </p:cNvSpPr>
          <p:nvPr>
            <p:ph type="pic" sz="quarter" idx="15" hasCustomPrompt="1"/>
          </p:nvPr>
        </p:nvSpPr>
        <p:spPr>
          <a:xfrm>
            <a:off x="5737593" y="0"/>
            <a:ext cx="6454407" cy="6399152"/>
          </a:xfrm>
          <a:custGeom>
            <a:avLst/>
            <a:gdLst>
              <a:gd name="connsiteX0" fmla="*/ 0 w 6454407"/>
              <a:gd name="connsiteY0" fmla="*/ 0 h 6399152"/>
              <a:gd name="connsiteX1" fmla="*/ 6454407 w 6454407"/>
              <a:gd name="connsiteY1" fmla="*/ 0 h 6399152"/>
              <a:gd name="connsiteX2" fmla="*/ 6454407 w 6454407"/>
              <a:gd name="connsiteY2" fmla="*/ 6399152 h 6399152"/>
              <a:gd name="connsiteX3" fmla="*/ 601996 w 6454407"/>
              <a:gd name="connsiteY3" fmla="*/ 6399152 h 6399152"/>
              <a:gd name="connsiteX4" fmla="*/ 0 w 6454407"/>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4407" h="6399152">
                <a:moveTo>
                  <a:pt x="0" y="0"/>
                </a:moveTo>
                <a:lnTo>
                  <a:pt x="6454407" y="0"/>
                </a:lnTo>
                <a:lnTo>
                  <a:pt x="6454407" y="6399152"/>
                </a:lnTo>
                <a:lnTo>
                  <a:pt x="601996" y="6399152"/>
                </a:lnTo>
                <a:cubicBezTo>
                  <a:pt x="269523" y="6399152"/>
                  <a:pt x="0" y="6129629"/>
                  <a:pt x="0" y="5797156"/>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0826781-2293-4754-A74B-94E6E7D7B311}"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863350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F44EE1A0-D83B-FE6C-4495-F55C5070D5D1}"/>
              </a:ext>
            </a:extLst>
          </p:cNvPr>
          <p:cNvSpPr>
            <a:spLocks noGrp="1"/>
          </p:cNvSpPr>
          <p:nvPr>
            <p:ph type="pic" sz="quarter" idx="15" hasCustomPrompt="1"/>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CDFBFA6E-9D0B-474A-AFB9-4E0832448570}"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34058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a:extLst>
              <a:ext uri="{FF2B5EF4-FFF2-40B4-BE49-F238E27FC236}">
                <a16:creationId xmlns:a16="http://schemas.microsoft.com/office/drawing/2014/main" id="{58FA1BA0-D099-705F-F85E-3FBC782F7651}"/>
              </a:ext>
            </a:extLst>
          </p:cNvPr>
          <p:cNvSpPr>
            <a:spLocks noGrp="1"/>
          </p:cNvSpPr>
          <p:nvPr>
            <p:ph type="pic" sz="quarter" idx="15" hasCustomPrompt="1"/>
          </p:nvPr>
        </p:nvSpPr>
        <p:spPr>
          <a:xfrm>
            <a:off x="4502843" y="2"/>
            <a:ext cx="7689157" cy="6399151"/>
          </a:xfrm>
          <a:custGeom>
            <a:avLst/>
            <a:gdLst>
              <a:gd name="connsiteX0" fmla="*/ 0 w 7689157"/>
              <a:gd name="connsiteY0" fmla="*/ 0 h 6399151"/>
              <a:gd name="connsiteX1" fmla="*/ 7689157 w 7689157"/>
              <a:gd name="connsiteY1" fmla="*/ 0 h 6399151"/>
              <a:gd name="connsiteX2" fmla="*/ 7689157 w 7689157"/>
              <a:gd name="connsiteY2" fmla="*/ 6399151 h 6399151"/>
              <a:gd name="connsiteX3" fmla="*/ 601997 w 7689157"/>
              <a:gd name="connsiteY3" fmla="*/ 6399151 h 6399151"/>
              <a:gd name="connsiteX4" fmla="*/ 0 w 7689157"/>
              <a:gd name="connsiteY4" fmla="*/ 5797155 h 6399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1">
                <a:moveTo>
                  <a:pt x="0" y="0"/>
                </a:moveTo>
                <a:lnTo>
                  <a:pt x="7689157" y="0"/>
                </a:lnTo>
                <a:lnTo>
                  <a:pt x="7689157" y="6399151"/>
                </a:lnTo>
                <a:lnTo>
                  <a:pt x="601997" y="6399151"/>
                </a:lnTo>
                <a:cubicBezTo>
                  <a:pt x="269523" y="6399151"/>
                  <a:pt x="0" y="6129628"/>
                  <a:pt x="0" y="5797155"/>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67648-9FB3-40F4-8072-E80887331DF3}"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5766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11" name="Picture Placeholder 3">
            <a:extLst>
              <a:ext uri="{FF2B5EF4-FFF2-40B4-BE49-F238E27FC236}">
                <a16:creationId xmlns:a16="http://schemas.microsoft.com/office/drawing/2014/main" id="{8073E866-A871-62F7-1E54-F2A44278F834}"/>
              </a:ext>
            </a:extLst>
          </p:cNvPr>
          <p:cNvSpPr>
            <a:spLocks noGrp="1"/>
          </p:cNvSpPr>
          <p:nvPr>
            <p:ph type="pic" sz="quarter" idx="15" hasCustomPrompt="1"/>
          </p:nvPr>
        </p:nvSpPr>
        <p:spPr>
          <a:xfrm>
            <a:off x="0" y="0"/>
            <a:ext cx="7734300" cy="6399152"/>
          </a:xfrm>
          <a:custGeom>
            <a:avLst/>
            <a:gdLst>
              <a:gd name="connsiteX0" fmla="*/ 0 w 7734300"/>
              <a:gd name="connsiteY0" fmla="*/ 0 h 6399152"/>
              <a:gd name="connsiteX1" fmla="*/ 7734300 w 7734300"/>
              <a:gd name="connsiteY1" fmla="*/ 0 h 6399152"/>
              <a:gd name="connsiteX2" fmla="*/ 7734300 w 7734300"/>
              <a:gd name="connsiteY2" fmla="*/ 5797156 h 6399152"/>
              <a:gd name="connsiteX3" fmla="*/ 7132304 w 7734300"/>
              <a:gd name="connsiteY3" fmla="*/ 6399152 h 6399152"/>
              <a:gd name="connsiteX4" fmla="*/ 0 w 7734300"/>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6399152">
                <a:moveTo>
                  <a:pt x="0" y="0"/>
                </a:moveTo>
                <a:lnTo>
                  <a:pt x="7734300" y="0"/>
                </a:lnTo>
                <a:lnTo>
                  <a:pt x="7734300" y="5797156"/>
                </a:lnTo>
                <a:cubicBezTo>
                  <a:pt x="7734300" y="6129629"/>
                  <a:pt x="7464777" y="6399152"/>
                  <a:pt x="7132304" y="6399152"/>
                </a:cubicBezTo>
                <a:lnTo>
                  <a:pt x="0" y="639915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07E99A-2976-4D79-B66C-833B4C12E9C9}"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7191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111854"/>
            <a:ext cx="3945468" cy="138988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584372" y="5111854"/>
            <a:ext cx="6168356" cy="1389888"/>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815B30A2-D0D1-DED2-1133-A673CEA16AE9}"/>
              </a:ext>
            </a:extLst>
          </p:cNvPr>
          <p:cNvSpPr>
            <a:spLocks noGrp="1"/>
          </p:cNvSpPr>
          <p:nvPr>
            <p:ph type="pic" sz="quarter" idx="15" hasCustomPrompt="1"/>
          </p:nvPr>
        </p:nvSpPr>
        <p:spPr>
          <a:xfrm>
            <a:off x="0" y="0"/>
            <a:ext cx="11750040" cy="4724868"/>
          </a:xfrm>
          <a:custGeom>
            <a:avLst/>
            <a:gdLst>
              <a:gd name="connsiteX0" fmla="*/ 0 w 11750040"/>
              <a:gd name="connsiteY0" fmla="*/ 0 h 4724868"/>
              <a:gd name="connsiteX1" fmla="*/ 11750040 w 11750040"/>
              <a:gd name="connsiteY1" fmla="*/ 0 h 4724868"/>
              <a:gd name="connsiteX2" fmla="*/ 11750040 w 11750040"/>
              <a:gd name="connsiteY2" fmla="*/ 4122872 h 4724868"/>
              <a:gd name="connsiteX3" fmla="*/ 11148044 w 11750040"/>
              <a:gd name="connsiteY3" fmla="*/ 4724868 h 4724868"/>
              <a:gd name="connsiteX4" fmla="*/ 0 w 11750040"/>
              <a:gd name="connsiteY4" fmla="*/ 4724868 h 4724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50040" h="4724868">
                <a:moveTo>
                  <a:pt x="0" y="0"/>
                </a:moveTo>
                <a:lnTo>
                  <a:pt x="11750040" y="0"/>
                </a:lnTo>
                <a:lnTo>
                  <a:pt x="11750040" y="4122872"/>
                </a:lnTo>
                <a:cubicBezTo>
                  <a:pt x="11750040" y="4455345"/>
                  <a:pt x="11480517" y="4724868"/>
                  <a:pt x="11148044" y="4724868"/>
                </a:cubicBezTo>
                <a:lnTo>
                  <a:pt x="0" y="4724868"/>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49DDD7D-A4A9-4042-8D3D-AF897B76225E}"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41182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0696DEB7-ADC8-3E90-7A63-F11D6535D0E4}"/>
              </a:ext>
            </a:extLst>
          </p:cNvPr>
          <p:cNvSpPr>
            <a:spLocks noGrp="1"/>
          </p:cNvSpPr>
          <p:nvPr>
            <p:ph type="pic" sz="quarter" idx="15" hasCustomPrompt="1"/>
          </p:nvPr>
        </p:nvSpPr>
        <p:spPr>
          <a:xfrm>
            <a:off x="0" y="0"/>
            <a:ext cx="11750040" cy="3806246"/>
          </a:xfrm>
          <a:custGeom>
            <a:avLst/>
            <a:gdLst>
              <a:gd name="connsiteX0" fmla="*/ 0 w 11733150"/>
              <a:gd name="connsiteY0" fmla="*/ 0 h 3806246"/>
              <a:gd name="connsiteX1" fmla="*/ 11733150 w 11733150"/>
              <a:gd name="connsiteY1" fmla="*/ 0 h 3806246"/>
              <a:gd name="connsiteX2" fmla="*/ 11733150 w 11733150"/>
              <a:gd name="connsiteY2" fmla="*/ 3204250 h 3806246"/>
              <a:gd name="connsiteX3" fmla="*/ 11131154 w 11733150"/>
              <a:gd name="connsiteY3" fmla="*/ 3806246 h 3806246"/>
              <a:gd name="connsiteX4" fmla="*/ 0 w 11733150"/>
              <a:gd name="connsiteY4" fmla="*/ 3806246 h 3806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3806246">
                <a:moveTo>
                  <a:pt x="0" y="0"/>
                </a:moveTo>
                <a:lnTo>
                  <a:pt x="11733150" y="0"/>
                </a:lnTo>
                <a:lnTo>
                  <a:pt x="11733150" y="3204250"/>
                </a:lnTo>
                <a:cubicBezTo>
                  <a:pt x="11733150" y="3536723"/>
                  <a:pt x="11463627" y="3806246"/>
                  <a:pt x="11131154" y="3806246"/>
                </a:cubicBezTo>
                <a:lnTo>
                  <a:pt x="0" y="3806246"/>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3EA3D79-61FB-48D3-96EC-9D73986E2DB4}"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1229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vert="horz" lIns="91440" tIns="45720" rIns="91440" bIns="45720" rtlCol="0" anchor="t">
            <a:normAutofit/>
          </a:bodyPr>
          <a:lstStyle>
            <a:lvl1pPr>
              <a:defRPr lang="en-US" sz="48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a:t>Click to edit Master subtitle style</a:t>
            </a:r>
          </a:p>
        </p:txBody>
      </p:sp>
      <p:sp>
        <p:nvSpPr>
          <p:cNvPr id="11" name="Picture Placeholder 6">
            <a:extLst>
              <a:ext uri="{FF2B5EF4-FFF2-40B4-BE49-F238E27FC236}">
                <a16:creationId xmlns:a16="http://schemas.microsoft.com/office/drawing/2014/main" id="{1D6AB98B-BD95-F9FC-BB22-1A89B6EE3246}"/>
              </a:ext>
            </a:extLst>
          </p:cNvPr>
          <p:cNvSpPr>
            <a:spLocks noGrp="1"/>
          </p:cNvSpPr>
          <p:nvPr>
            <p:ph type="pic" sz="quarter" idx="13" hasCustomPrompt="1"/>
          </p:nvPr>
        </p:nvSpPr>
        <p:spPr>
          <a:xfrm>
            <a:off x="0" y="0"/>
            <a:ext cx="6604503" cy="639915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5B3B0F7F-6AD6-4AF0-8BB1-D49CE0F9F622}" type="datetime1">
              <a:rPr lang="en-US" smtClean="0"/>
              <a:t>2/10/2026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24244482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20558516-7088-BB33-D6DC-15ED4C60CBAF}"/>
              </a:ext>
            </a:extLst>
          </p:cNvPr>
          <p:cNvSpPr>
            <a:spLocks noGrp="1"/>
          </p:cNvSpPr>
          <p:nvPr>
            <p:ph type="pic" sz="quarter" idx="15" hasCustomPrompt="1"/>
          </p:nvPr>
        </p:nvSpPr>
        <p:spPr>
          <a:xfrm>
            <a:off x="441960" y="3067414"/>
            <a:ext cx="11750040" cy="3790586"/>
          </a:xfrm>
          <a:custGeom>
            <a:avLst/>
            <a:gdLst>
              <a:gd name="connsiteX0" fmla="*/ 603695 w 11750040"/>
              <a:gd name="connsiteY0" fmla="*/ 0 h 3790586"/>
              <a:gd name="connsiteX1" fmla="*/ 11750040 w 11750040"/>
              <a:gd name="connsiteY1" fmla="*/ 0 h 3790586"/>
              <a:gd name="connsiteX2" fmla="*/ 11750040 w 11750040"/>
              <a:gd name="connsiteY2" fmla="*/ 3790586 h 3790586"/>
              <a:gd name="connsiteX3" fmla="*/ 0 w 11750040"/>
              <a:gd name="connsiteY3" fmla="*/ 3790586 h 3790586"/>
              <a:gd name="connsiteX4" fmla="*/ 0 w 11750040"/>
              <a:gd name="connsiteY4" fmla="*/ 603695 h 3790586"/>
              <a:gd name="connsiteX5" fmla="*/ 603695 w 11750040"/>
              <a:gd name="connsiteY5" fmla="*/ 0 h 379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50040" h="3790586">
                <a:moveTo>
                  <a:pt x="603695" y="0"/>
                </a:moveTo>
                <a:lnTo>
                  <a:pt x="11750040" y="0"/>
                </a:lnTo>
                <a:lnTo>
                  <a:pt x="11750040" y="3790586"/>
                </a:lnTo>
                <a:lnTo>
                  <a:pt x="0" y="3790586"/>
                </a:lnTo>
                <a:lnTo>
                  <a:pt x="0" y="603695"/>
                </a:lnTo>
                <a:cubicBezTo>
                  <a:pt x="0" y="270283"/>
                  <a:pt x="270283" y="0"/>
                  <a:pt x="603695"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40460"/>
            <a:ext cx="3494314" cy="338328"/>
          </a:xfrm>
        </p:spPr>
        <p:txBody>
          <a:bodyPr/>
          <a:lstStyle/>
          <a:p>
            <a:fld id="{5E407E80-9270-4600-9E83-876C054EC0ED}"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40460"/>
            <a:ext cx="2805405" cy="338328"/>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40460"/>
            <a:ext cx="429207" cy="338328"/>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046999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a:t>Click to edit Master title style</a:t>
            </a:r>
          </a:p>
        </p:txBody>
      </p:sp>
      <p:sp>
        <p:nvSpPr>
          <p:cNvPr id="9" name="Picture Placeholder 8">
            <a:extLst>
              <a:ext uri="{FF2B5EF4-FFF2-40B4-BE49-F238E27FC236}">
                <a16:creationId xmlns:a16="http://schemas.microsoft.com/office/drawing/2014/main" id="{19C22D85-D675-737B-9F54-B9D7FC819199}"/>
              </a:ext>
            </a:extLst>
          </p:cNvPr>
          <p:cNvSpPr>
            <a:spLocks noGrp="1"/>
          </p:cNvSpPr>
          <p:nvPr>
            <p:ph type="pic" sz="quarter" idx="15" hasCustomPrompt="1"/>
          </p:nvPr>
        </p:nvSpPr>
        <p:spPr>
          <a:xfrm>
            <a:off x="0" y="1828800"/>
            <a:ext cx="6707699" cy="5029200"/>
          </a:xfrm>
          <a:custGeom>
            <a:avLst/>
            <a:gdLst>
              <a:gd name="connsiteX0" fmla="*/ 0 w 6707699"/>
              <a:gd name="connsiteY0" fmla="*/ 0 h 5029200"/>
              <a:gd name="connsiteX1" fmla="*/ 6129259 w 6707699"/>
              <a:gd name="connsiteY1" fmla="*/ 0 h 5029200"/>
              <a:gd name="connsiteX2" fmla="*/ 6707699 w 6707699"/>
              <a:gd name="connsiteY2" fmla="*/ 578440 h 5029200"/>
              <a:gd name="connsiteX3" fmla="*/ 6707699 w 6707699"/>
              <a:gd name="connsiteY3" fmla="*/ 5029200 h 5029200"/>
              <a:gd name="connsiteX4" fmla="*/ 0 w 6707699"/>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07699" h="5029200">
                <a:moveTo>
                  <a:pt x="0" y="0"/>
                </a:moveTo>
                <a:lnTo>
                  <a:pt x="6129259" y="0"/>
                </a:lnTo>
                <a:cubicBezTo>
                  <a:pt x="6448723" y="0"/>
                  <a:pt x="6707699" y="258976"/>
                  <a:pt x="6707699" y="578440"/>
                </a:cubicBezTo>
                <a:lnTo>
                  <a:pt x="6707699" y="5029200"/>
                </a:lnTo>
                <a:lnTo>
                  <a:pt x="0" y="5029200"/>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89302" y="1828800"/>
            <a:ext cx="4196146" cy="45037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389302" y="6492240"/>
            <a:ext cx="1280160" cy="338328"/>
          </a:xfrm>
        </p:spPr>
        <p:txBody>
          <a:bodyPr/>
          <a:lstStyle/>
          <a:p>
            <a:fld id="{7A043757-40C8-48EB-A459-80D3B00F0BCB}"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669462" y="6492240"/>
            <a:ext cx="2888554" cy="338328"/>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40157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11" name="Picture Placeholder 8">
            <a:extLst>
              <a:ext uri="{FF2B5EF4-FFF2-40B4-BE49-F238E27FC236}">
                <a16:creationId xmlns:a16="http://schemas.microsoft.com/office/drawing/2014/main" id="{C202BC3A-8633-9F03-1586-99447DA1CFF3}"/>
              </a:ext>
            </a:extLst>
          </p:cNvPr>
          <p:cNvSpPr>
            <a:spLocks noGrp="1"/>
          </p:cNvSpPr>
          <p:nvPr>
            <p:ph type="pic" sz="quarter" idx="15" hasCustomPrompt="1"/>
          </p:nvPr>
        </p:nvSpPr>
        <p:spPr>
          <a:xfrm>
            <a:off x="0" y="2293496"/>
            <a:ext cx="5285232" cy="4564504"/>
          </a:xfrm>
          <a:custGeom>
            <a:avLst/>
            <a:gdLst>
              <a:gd name="connsiteX0" fmla="*/ 0 w 5285232"/>
              <a:gd name="connsiteY0" fmla="*/ 0 h 4564504"/>
              <a:gd name="connsiteX1" fmla="*/ 4706792 w 5285232"/>
              <a:gd name="connsiteY1" fmla="*/ 0 h 4564504"/>
              <a:gd name="connsiteX2" fmla="*/ 5285232 w 5285232"/>
              <a:gd name="connsiteY2" fmla="*/ 578440 h 4564504"/>
              <a:gd name="connsiteX3" fmla="*/ 5285232 w 5285232"/>
              <a:gd name="connsiteY3" fmla="*/ 4564504 h 4564504"/>
              <a:gd name="connsiteX4" fmla="*/ 0 w 5285232"/>
              <a:gd name="connsiteY4" fmla="*/ 4564504 h 4564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232" h="4564504">
                <a:moveTo>
                  <a:pt x="0" y="0"/>
                </a:moveTo>
                <a:lnTo>
                  <a:pt x="4706792" y="0"/>
                </a:lnTo>
                <a:cubicBezTo>
                  <a:pt x="5026256" y="0"/>
                  <a:pt x="5285232" y="258976"/>
                  <a:pt x="5285232" y="578440"/>
                </a:cubicBezTo>
                <a:lnTo>
                  <a:pt x="5285232" y="4564504"/>
                </a:lnTo>
                <a:lnTo>
                  <a:pt x="0" y="456450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096000" y="6492240"/>
            <a:ext cx="2651760" cy="338328"/>
          </a:xfrm>
        </p:spPr>
        <p:txBody>
          <a:bodyPr/>
          <a:lstStyle/>
          <a:p>
            <a:fld id="{D0304CB2-AF95-4B6C-81FD-EF29E4F12940}"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11932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0" name="Picture Placeholder 8">
            <a:extLst>
              <a:ext uri="{FF2B5EF4-FFF2-40B4-BE49-F238E27FC236}">
                <a16:creationId xmlns:a16="http://schemas.microsoft.com/office/drawing/2014/main" id="{E211327B-3880-6494-1C8F-EEE1BF913B81}"/>
              </a:ext>
            </a:extLst>
          </p:cNvPr>
          <p:cNvSpPr>
            <a:spLocks noGrp="1"/>
          </p:cNvSpPr>
          <p:nvPr>
            <p:ph type="pic" sz="quarter" idx="15" hasCustomPrompt="1"/>
          </p:nvPr>
        </p:nvSpPr>
        <p:spPr>
          <a:xfrm>
            <a:off x="0" y="2293494"/>
            <a:ext cx="4176819" cy="4564506"/>
          </a:xfrm>
          <a:custGeom>
            <a:avLst/>
            <a:gdLst>
              <a:gd name="connsiteX0" fmla="*/ 0 w 4176819"/>
              <a:gd name="connsiteY0" fmla="*/ 0 h 4564506"/>
              <a:gd name="connsiteX1" fmla="*/ 3598379 w 4176819"/>
              <a:gd name="connsiteY1" fmla="*/ 0 h 4564506"/>
              <a:gd name="connsiteX2" fmla="*/ 4176819 w 4176819"/>
              <a:gd name="connsiteY2" fmla="*/ 578440 h 4564506"/>
              <a:gd name="connsiteX3" fmla="*/ 4176819 w 4176819"/>
              <a:gd name="connsiteY3" fmla="*/ 4564506 h 4564506"/>
              <a:gd name="connsiteX4" fmla="*/ 0 w 4176819"/>
              <a:gd name="connsiteY4" fmla="*/ 4564506 h 456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819" h="4564506">
                <a:moveTo>
                  <a:pt x="0" y="0"/>
                </a:moveTo>
                <a:lnTo>
                  <a:pt x="3598379" y="0"/>
                </a:lnTo>
                <a:cubicBezTo>
                  <a:pt x="3917843" y="0"/>
                  <a:pt x="4176819" y="258976"/>
                  <a:pt x="4176819" y="578440"/>
                </a:cubicBezTo>
                <a:lnTo>
                  <a:pt x="4176819" y="4564506"/>
                </a:lnTo>
                <a:lnTo>
                  <a:pt x="0" y="4564506"/>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115073" y="6492240"/>
            <a:ext cx="2843784" cy="338328"/>
          </a:xfrm>
        </p:spPr>
        <p:txBody>
          <a:bodyPr/>
          <a:lstStyle/>
          <a:p>
            <a:fld id="{FD636673-28CE-4CCE-80FB-7124C935A31A}"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570442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EF0D11-5ED9-D2C8-48DF-CDDD85CEAC2D}"/>
              </a:ext>
            </a:extLst>
          </p:cNvPr>
          <p:cNvSpPr/>
          <p:nvPr/>
        </p:nvSpPr>
        <p:spPr>
          <a:xfrm>
            <a:off x="0" y="0"/>
            <a:ext cx="12192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1389888" y="4809744"/>
            <a:ext cx="9345168" cy="1225296"/>
          </a:xfrm>
        </p:spPr>
        <p:txBody>
          <a:bodyPr anchor="t">
            <a:normAutofit/>
          </a:bodyPr>
          <a:lstStyle>
            <a:lvl1pPr algn="ctr">
              <a:lnSpc>
                <a:spcPct val="120000"/>
              </a:lnSpc>
              <a:defRPr sz="2800">
                <a:solidFill>
                  <a:schemeClr val="tx2"/>
                </a:solidFill>
                <a:latin typeface="+mn-lt"/>
              </a:defRPr>
            </a:lvl1pPr>
          </a:lstStyle>
          <a:p>
            <a:r>
              <a:rPr lang="en-US"/>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93776" y="603504"/>
            <a:ext cx="11201400" cy="4206240"/>
          </a:xfrm>
        </p:spPr>
        <p:txBody>
          <a:bodyPr anchor="b">
            <a:normAutofit/>
          </a:bodyPr>
          <a:lstStyle>
            <a:lvl1pPr marL="0" indent="0" algn="ctr">
              <a:lnSpc>
                <a:spcPct val="90000"/>
              </a:lnSpc>
              <a:buNone/>
              <a:defRPr sz="27800">
                <a:solidFill>
                  <a:schemeClr val="accent1">
                    <a:lumMod val="75000"/>
                  </a:schemeClr>
                </a:solidFill>
                <a:latin typeface="+mj-lt"/>
              </a:defRPr>
            </a:lvl1pPr>
          </a:lstStyle>
          <a:p>
            <a:pPr lvl="0"/>
            <a:r>
              <a:rPr lang="en-US"/>
              <a:t>##%</a:t>
            </a:r>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E8802264-EF96-4074-A671-AB5D99F5E332}" type="datetime1">
              <a:rPr lang="en-US" smtClean="0"/>
              <a:t>2/10/2026</a:t>
            </a:fld>
            <a:endParaRPr lang="en-US"/>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34325073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621792" y="4873752"/>
            <a:ext cx="8439912" cy="1490472"/>
          </a:xfrm>
        </p:spPr>
        <p:txBody>
          <a:bodyPr vert="horz" lIns="91440" tIns="45720" rIns="91440" bIns="45720" rtlCol="0" anchor="t">
            <a:normAutofit/>
          </a:bodyPr>
          <a:lstStyle>
            <a:lvl1pPr>
              <a:lnSpc>
                <a:spcPct val="120000"/>
              </a:lnSpc>
              <a:defRPr lang="en-US" sz="2800" dirty="0">
                <a:solidFill>
                  <a:schemeClr val="tx2"/>
                </a:solidFill>
                <a:latin typeface="+mn-lt"/>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39496" y="420624"/>
            <a:ext cx="11100816" cy="4334256"/>
          </a:xfrm>
        </p:spPr>
        <p:txBody>
          <a:bodyPr vert="horz" lIns="91440" tIns="45720" rIns="91440" bIns="45720" rtlCol="0" anchor="b">
            <a:normAutofit/>
          </a:bodyPr>
          <a:lstStyle>
            <a:lvl1pPr marL="0" indent="0">
              <a:lnSpc>
                <a:spcPct val="90000"/>
              </a:lnSpc>
              <a:buNone/>
              <a:defRPr lang="en-US" sz="27800" dirty="0">
                <a:solidFill>
                  <a:schemeClr val="accent1"/>
                </a:solidFill>
                <a:latin typeface="+mj-lt"/>
              </a:defRPr>
            </a:lvl1pPr>
          </a:lstStyle>
          <a:p>
            <a:pPr lvl="0"/>
            <a:r>
              <a:rPr lang="en-US"/>
              <a:t>##%</a:t>
            </a:r>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FB84F615-9106-410C-834A-3DBE51A81CC1}" type="datetime1">
              <a:rPr lang="en-US" smtClean="0"/>
              <a:t>2/10/2026</a:t>
            </a:fld>
            <a:endParaRPr lang="en-US"/>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403618398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Number 3">
    <p:bg>
      <p:bgRef idx="1001">
        <a:schemeClr val="bg1"/>
      </p:bgRef>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EA1A10B-111C-8469-40F7-C3551BB027D0}"/>
              </a:ext>
            </a:extLst>
          </p:cNvPr>
          <p:cNvSpPr/>
          <p:nvPr/>
        </p:nvSpPr>
        <p:spPr>
          <a:xfrm>
            <a:off x="1" y="4783948"/>
            <a:ext cx="11762231" cy="2074052"/>
          </a:xfrm>
          <a:custGeom>
            <a:avLst/>
            <a:gdLst>
              <a:gd name="connsiteX0" fmla="*/ 0 w 11762231"/>
              <a:gd name="connsiteY0" fmla="*/ 0 h 2074052"/>
              <a:gd name="connsiteX1" fmla="*/ 112775 w 11762231"/>
              <a:gd name="connsiteY1" fmla="*/ 0 h 2074052"/>
              <a:gd name="connsiteX2" fmla="*/ 11102489 w 11762231"/>
              <a:gd name="connsiteY2" fmla="*/ 0 h 2074052"/>
              <a:gd name="connsiteX3" fmla="*/ 11437005 w 11762231"/>
              <a:gd name="connsiteY3" fmla="*/ 0 h 2074052"/>
              <a:gd name="connsiteX4" fmla="*/ 11762231 w 11762231"/>
              <a:gd name="connsiteY4" fmla="*/ 325226 h 2074052"/>
              <a:gd name="connsiteX5" fmla="*/ 11762231 w 11762231"/>
              <a:gd name="connsiteY5" fmla="*/ 2074052 h 2074052"/>
              <a:gd name="connsiteX6" fmla="*/ 11427715 w 11762231"/>
              <a:gd name="connsiteY6" fmla="*/ 2074052 h 2074052"/>
              <a:gd name="connsiteX7" fmla="*/ 112775 w 11762231"/>
              <a:gd name="connsiteY7" fmla="*/ 2074052 h 2074052"/>
              <a:gd name="connsiteX8" fmla="*/ 0 w 11762231"/>
              <a:gd name="connsiteY8" fmla="*/ 2074052 h 207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2231" h="2074052">
                <a:moveTo>
                  <a:pt x="0" y="0"/>
                </a:moveTo>
                <a:lnTo>
                  <a:pt x="112775" y="0"/>
                </a:lnTo>
                <a:lnTo>
                  <a:pt x="11102489" y="0"/>
                </a:lnTo>
                <a:lnTo>
                  <a:pt x="11437005" y="0"/>
                </a:lnTo>
                <a:cubicBezTo>
                  <a:pt x="11616622" y="0"/>
                  <a:pt x="11762231" y="145609"/>
                  <a:pt x="11762231" y="325226"/>
                </a:cubicBezTo>
                <a:lnTo>
                  <a:pt x="11762231" y="2074052"/>
                </a:lnTo>
                <a:lnTo>
                  <a:pt x="11427715" y="2074052"/>
                </a:lnTo>
                <a:lnTo>
                  <a:pt x="112775" y="2074052"/>
                </a:lnTo>
                <a:lnTo>
                  <a:pt x="0" y="2074052"/>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621792" y="4873752"/>
            <a:ext cx="8439912" cy="1591056"/>
          </a:xfrm>
        </p:spPr>
        <p:txBody>
          <a:bodyPr vert="horz" lIns="91440" tIns="45720" rIns="91440" bIns="45720" rtlCol="0" anchor="ctr">
            <a:normAutofit/>
          </a:bodyPr>
          <a:lstStyle>
            <a:lvl1pPr>
              <a:lnSpc>
                <a:spcPct val="120000"/>
              </a:lnSpc>
              <a:defRPr lang="en-US" sz="2800" dirty="0">
                <a:latin typeface="+mn-lt"/>
              </a:defRPr>
            </a:lvl1pPr>
          </a:lstStyle>
          <a:p>
            <a:pPr lvl="0"/>
            <a:r>
              <a:rPr lang="en-US"/>
              <a:t>Click to edit Master title style</a:t>
            </a:r>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39496" y="420624"/>
            <a:ext cx="11100816" cy="4334256"/>
          </a:xfrm>
        </p:spPr>
        <p:txBody>
          <a:bodyPr vert="horz" lIns="91440" tIns="45720" rIns="91440" bIns="45720" rtlCol="0" anchor="b">
            <a:normAutofit/>
          </a:bodyPr>
          <a:lstStyle>
            <a:lvl1pPr marL="0" indent="0">
              <a:lnSpc>
                <a:spcPct val="90000"/>
              </a:lnSpc>
              <a:buNone/>
              <a:defRPr lang="en-US" sz="27800" dirty="0">
                <a:solidFill>
                  <a:schemeClr val="accent1"/>
                </a:solidFill>
                <a:latin typeface="+mj-lt"/>
              </a:defRPr>
            </a:lvl1pPr>
          </a:lstStyle>
          <a:p>
            <a:pPr lvl="0"/>
            <a:r>
              <a:rPr lang="en-US"/>
              <a:t>##%</a:t>
            </a:r>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1D5A920F-C91E-4FD9-A8A8-AC96444816EA}" type="datetime1">
              <a:rPr lang="en-US" smtClean="0"/>
              <a:t>2/10/2026</a:t>
            </a:fld>
            <a:endParaRPr lang="en-US"/>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a:xfrm>
            <a:off x="8430768" y="6492240"/>
            <a:ext cx="2660904" cy="338328"/>
          </a:xfrm>
        </p:spPr>
        <p:txBody>
          <a:bodyPr/>
          <a:lstStyle>
            <a:lvl1pPr>
              <a:defRPr>
                <a:solidFill>
                  <a:schemeClr val="tx2"/>
                </a:solidFill>
              </a:defRPr>
            </a:lvl1pPr>
          </a:lstStyle>
          <a:p>
            <a:r>
              <a:rPr lang="en-US"/>
              <a:t>Sample Footer Text</a:t>
            </a:r>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a:xfrm>
            <a:off x="11183112" y="6492240"/>
            <a:ext cx="457200" cy="338328"/>
          </a:xfrm>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37290528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83FF91DA-BC67-4FFF-80B3-6A83720BA580}" type="datetime1">
              <a:rPr lang="en-US" smtClean="0"/>
              <a:t>2/10/2026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 y="987552"/>
            <a:ext cx="10149840" cy="4846320"/>
          </a:xfrm>
        </p:spPr>
        <p:txBody>
          <a:bodyPr anchor="ctr">
            <a:normAutofit/>
          </a:bodyPr>
          <a:lstStyle>
            <a:lvl1pPr marL="0" indent="0">
              <a:lnSpc>
                <a:spcPct val="110000"/>
              </a:lnSpc>
              <a:buNone/>
              <a:defRPr sz="4400" b="0" cap="all" baseline="0">
                <a:solidFill>
                  <a:schemeClr val="accent1"/>
                </a:solidFill>
              </a:defRPr>
            </a:lvl1pPr>
            <a:lvl2pPr marL="228600" indent="0">
              <a:lnSpc>
                <a:spcPct val="110000"/>
              </a:lnSpc>
              <a:buNone/>
              <a:defRPr sz="4000" b="0" cap="all" baseline="0">
                <a:solidFill>
                  <a:schemeClr val="accent1"/>
                </a:solidFill>
              </a:defRPr>
            </a:lvl2pPr>
            <a:lvl3pPr marL="457200" indent="0">
              <a:lnSpc>
                <a:spcPct val="110000"/>
              </a:lnSpc>
              <a:buNone/>
              <a:defRPr sz="3600" b="0" cap="all" baseline="0">
                <a:solidFill>
                  <a:schemeClr val="accent1"/>
                </a:solidFill>
              </a:defRPr>
            </a:lvl3pPr>
            <a:lvl4pPr marL="685800" indent="0">
              <a:lnSpc>
                <a:spcPct val="110000"/>
              </a:lnSpc>
              <a:buNone/>
              <a:defRPr sz="3200" b="0" cap="all" baseline="0">
                <a:solidFill>
                  <a:schemeClr val="accent1"/>
                </a:solidFill>
              </a:defRPr>
            </a:lvl4pPr>
            <a:lvl5pPr marL="914400" indent="0">
              <a:lnSpc>
                <a:spcPct val="110000"/>
              </a:lnSpc>
              <a:buNone/>
              <a:defRPr sz="2800" b="0" cap="all" baseline="0">
                <a:solidFill>
                  <a:schemeClr val="accent1"/>
                </a:solidFill>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5644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tatement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accent1"/>
                </a:solidFill>
              </a:defRPr>
            </a:lvl1pPr>
          </a:lstStyle>
          <a:p>
            <a:fld id="{15565DD7-EB64-4BFE-B850-4043488A7CD8}" type="datetime1">
              <a:rPr lang="en-US" smtClean="0"/>
              <a:t>2/10/2026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accent1"/>
                </a:solidFill>
              </a:defRPr>
            </a:lvl1p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accent1"/>
                </a:solidFill>
              </a:defRPr>
            </a:lvl1p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 y="630936"/>
            <a:ext cx="8449056" cy="5605272"/>
          </a:xfrm>
        </p:spPr>
        <p:txBody>
          <a:bodyPr anchor="ctr">
            <a:normAutofit/>
          </a:bodyPr>
          <a:lstStyle>
            <a:lvl1pPr marL="0" indent="0">
              <a:lnSpc>
                <a:spcPct val="110000"/>
              </a:lnSpc>
              <a:buNone/>
              <a:defRPr sz="5400" b="0" cap="none" baseline="0">
                <a:solidFill>
                  <a:schemeClr val="accent1"/>
                </a:solidFill>
              </a:defRPr>
            </a:lvl1pPr>
            <a:lvl2pPr marL="228600" indent="0">
              <a:lnSpc>
                <a:spcPct val="110000"/>
              </a:lnSpc>
              <a:buNone/>
              <a:defRPr sz="4800" b="0" cap="none" baseline="0">
                <a:solidFill>
                  <a:schemeClr val="accent1"/>
                </a:solidFill>
              </a:defRPr>
            </a:lvl2pPr>
            <a:lvl3pPr marL="457200" indent="0">
              <a:lnSpc>
                <a:spcPct val="110000"/>
              </a:lnSpc>
              <a:buNone/>
              <a:defRPr sz="4400" b="0" cap="none" baseline="0">
                <a:solidFill>
                  <a:schemeClr val="accent1"/>
                </a:solidFill>
              </a:defRPr>
            </a:lvl3pPr>
            <a:lvl4pPr marL="685800" indent="0">
              <a:lnSpc>
                <a:spcPct val="110000"/>
              </a:lnSpc>
              <a:buNone/>
              <a:defRPr sz="4000" b="0" cap="none" baseline="0">
                <a:solidFill>
                  <a:schemeClr val="accent1"/>
                </a:solidFill>
              </a:defRPr>
            </a:lvl4pPr>
            <a:lvl5pPr marL="914400" indent="0">
              <a:lnSpc>
                <a:spcPct val="110000"/>
              </a:lnSpc>
              <a:buNone/>
              <a:defRPr sz="3600" b="0" cap="none" baseline="0">
                <a:solidFill>
                  <a:schemeClr val="accent1"/>
                </a:solidFill>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81081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860B29AE-EBEF-71CC-AE38-3B2CD14FCA19}"/>
              </a:ext>
            </a:extLst>
          </p:cNvPr>
          <p:cNvSpPr/>
          <p:nvPr/>
        </p:nvSpPr>
        <p:spPr>
          <a:xfrm rot="5400000" flipV="1">
            <a:off x="-2566724" y="2566724"/>
            <a:ext cx="6399213" cy="1265765"/>
          </a:xfrm>
          <a:custGeom>
            <a:avLst/>
            <a:gdLst>
              <a:gd name="connsiteX0" fmla="*/ 0 w 6399213"/>
              <a:gd name="connsiteY0" fmla="*/ 0 h 1265765"/>
              <a:gd name="connsiteX1" fmla="*/ 0 w 6399213"/>
              <a:gd name="connsiteY1" fmla="*/ 1265765 h 1265765"/>
              <a:gd name="connsiteX2" fmla="*/ 5982881 w 6399213"/>
              <a:gd name="connsiteY2" fmla="*/ 1265765 h 1265765"/>
              <a:gd name="connsiteX3" fmla="*/ 6399213 w 6399213"/>
              <a:gd name="connsiteY3" fmla="*/ 849433 h 1265765"/>
              <a:gd name="connsiteX4" fmla="*/ 6399213 w 6399213"/>
              <a:gd name="connsiteY4" fmla="*/ 0 h 1265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213" h="1265765">
                <a:moveTo>
                  <a:pt x="0" y="0"/>
                </a:moveTo>
                <a:lnTo>
                  <a:pt x="0" y="1265765"/>
                </a:lnTo>
                <a:lnTo>
                  <a:pt x="5982881" y="1265765"/>
                </a:lnTo>
                <a:cubicBezTo>
                  <a:pt x="6212815" y="1265765"/>
                  <a:pt x="6399213" y="1079367"/>
                  <a:pt x="6399213" y="849433"/>
                </a:cubicBezTo>
                <a:lnTo>
                  <a:pt x="6399213"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6BE2C979-2DBB-4FF5-B773-BBC906FD5969}" type="datetime1">
              <a:rPr lang="en-US" smtClean="0"/>
              <a:t>2/10/2026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98217" y="877824"/>
            <a:ext cx="8046720" cy="5065776"/>
          </a:xfrm>
        </p:spPr>
        <p:txBody>
          <a:bodyPr anchor="ctr">
            <a:normAutofit/>
          </a:bodyPr>
          <a:lstStyle>
            <a:lvl1pPr marL="0" indent="0">
              <a:lnSpc>
                <a:spcPct val="110000"/>
              </a:lnSpc>
              <a:buNone/>
              <a:defRPr sz="5400" b="0"/>
            </a:lvl1pPr>
            <a:lvl2pPr marL="228600" indent="0">
              <a:lnSpc>
                <a:spcPct val="110000"/>
              </a:lnSpc>
              <a:buNone/>
              <a:defRPr sz="4800" b="0"/>
            </a:lvl2pPr>
            <a:lvl3pPr marL="457200" indent="0">
              <a:lnSpc>
                <a:spcPct val="110000"/>
              </a:lnSpc>
              <a:buNone/>
              <a:defRPr sz="4400" b="0"/>
            </a:lvl3pPr>
            <a:lvl4pPr marL="685800" indent="0">
              <a:lnSpc>
                <a:spcPct val="110000"/>
              </a:lnSpc>
              <a:buNone/>
              <a:defRPr sz="4000" b="0"/>
            </a:lvl4pPr>
            <a:lvl5pPr marL="914400" indent="0">
              <a:lnSpc>
                <a:spcPct val="110000"/>
              </a:lnSpc>
              <a:buNone/>
              <a:defRPr sz="3600" b="0"/>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929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vert="horz" lIns="91440" tIns="45720" rIns="91440" bIns="45720" rtlCol="0" anchor="t">
            <a:normAutofit/>
          </a:bodyPr>
          <a:lstStyle>
            <a:lvl1pPr>
              <a:defRPr lang="en-US" sz="50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a:t>Click to edit Master subtitle style</a:t>
            </a:r>
          </a:p>
        </p:txBody>
      </p:sp>
      <p:sp>
        <p:nvSpPr>
          <p:cNvPr id="15" name="Picture Placeholder 6">
            <a:extLst>
              <a:ext uri="{FF2B5EF4-FFF2-40B4-BE49-F238E27FC236}">
                <a16:creationId xmlns:a16="http://schemas.microsoft.com/office/drawing/2014/main" id="{3D161DAC-42AF-C3D9-37A1-04B90F30DEED}"/>
              </a:ext>
            </a:extLst>
          </p:cNvPr>
          <p:cNvSpPr>
            <a:spLocks noGrp="1"/>
          </p:cNvSpPr>
          <p:nvPr>
            <p:ph type="pic" sz="quarter" idx="13" hasCustomPrompt="1"/>
          </p:nvPr>
        </p:nvSpPr>
        <p:spPr>
          <a:xfrm>
            <a:off x="5586160" y="0"/>
            <a:ext cx="6605841" cy="6399152"/>
          </a:xfrm>
          <a:custGeom>
            <a:avLst/>
            <a:gdLst>
              <a:gd name="connsiteX0" fmla="*/ 0 w 6605841"/>
              <a:gd name="connsiteY0" fmla="*/ 0 h 6399152"/>
              <a:gd name="connsiteX1" fmla="*/ 6605841 w 6605841"/>
              <a:gd name="connsiteY1" fmla="*/ 0 h 6399152"/>
              <a:gd name="connsiteX2" fmla="*/ 6605841 w 6605841"/>
              <a:gd name="connsiteY2" fmla="*/ 6399152 h 6399152"/>
              <a:gd name="connsiteX3" fmla="*/ 601995 w 6605841"/>
              <a:gd name="connsiteY3" fmla="*/ 6399152 h 6399152"/>
              <a:gd name="connsiteX4" fmla="*/ 0 w 6605841"/>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5841" h="6399152">
                <a:moveTo>
                  <a:pt x="0" y="0"/>
                </a:moveTo>
                <a:lnTo>
                  <a:pt x="6605841" y="0"/>
                </a:lnTo>
                <a:lnTo>
                  <a:pt x="6605841" y="6399152"/>
                </a:lnTo>
                <a:lnTo>
                  <a:pt x="601995" y="6399152"/>
                </a:lnTo>
                <a:cubicBezTo>
                  <a:pt x="269522" y="6399152"/>
                  <a:pt x="0" y="6129629"/>
                  <a:pt x="0" y="5797156"/>
                </a:cubicBez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016F69B6-6D5E-4363-B374-18E94027D1E6}" type="datetime1">
              <a:rPr lang="en-US" smtClean="0"/>
              <a:t>2/10/2026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950099393"/>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tatement 4">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1CEC059F-651D-D540-DF60-D6361D9C716B}"/>
              </a:ext>
            </a:extLst>
          </p:cNvPr>
          <p:cNvSpPr/>
          <p:nvPr/>
        </p:nvSpPr>
        <p:spPr>
          <a:xfrm flipV="1">
            <a:off x="1" y="6099048"/>
            <a:ext cx="10487111" cy="758952"/>
          </a:xfrm>
          <a:custGeom>
            <a:avLst/>
            <a:gdLst>
              <a:gd name="connsiteX0" fmla="*/ 0 w 10487111"/>
              <a:gd name="connsiteY0" fmla="*/ 758952 h 758952"/>
              <a:gd name="connsiteX1" fmla="*/ 10070779 w 10487111"/>
              <a:gd name="connsiteY1" fmla="*/ 758952 h 758952"/>
              <a:gd name="connsiteX2" fmla="*/ 10487111 w 10487111"/>
              <a:gd name="connsiteY2" fmla="*/ 342620 h 758952"/>
              <a:gd name="connsiteX3" fmla="*/ 10487111 w 10487111"/>
              <a:gd name="connsiteY3" fmla="*/ 0 h 758952"/>
              <a:gd name="connsiteX4" fmla="*/ 0 w 10487111"/>
              <a:gd name="connsiteY4" fmla="*/ 0 h 758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7111" h="758952">
                <a:moveTo>
                  <a:pt x="0" y="758952"/>
                </a:moveTo>
                <a:lnTo>
                  <a:pt x="10070779" y="758952"/>
                </a:lnTo>
                <a:cubicBezTo>
                  <a:pt x="10300713" y="758952"/>
                  <a:pt x="10487111" y="572554"/>
                  <a:pt x="10487111" y="342620"/>
                </a:cubicBezTo>
                <a:lnTo>
                  <a:pt x="10487111"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4F5984F2-69E3-42EA-A769-C3221255F524}" type="datetime1">
              <a:rPr lang="en-US" smtClean="0"/>
              <a:t>2/10/2026</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068312" y="6492240"/>
            <a:ext cx="2660904" cy="338328"/>
          </a:xfrm>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9820656" y="6492240"/>
            <a:ext cx="457200" cy="338328"/>
          </a:xfrm>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29768" y="1596767"/>
            <a:ext cx="9848088" cy="3767328"/>
          </a:xfrm>
        </p:spPr>
        <p:txBody>
          <a:bodyPr anchor="b">
            <a:normAutofit/>
          </a:bodyPr>
          <a:lstStyle>
            <a:lvl1pPr marL="0" indent="0">
              <a:lnSpc>
                <a:spcPct val="110000"/>
              </a:lnSpc>
              <a:buNone/>
              <a:defRPr sz="6000" b="0">
                <a:solidFill>
                  <a:schemeClr val="accent1"/>
                </a:solidFill>
              </a:defRPr>
            </a:lvl1pPr>
            <a:lvl2pPr marL="228600" indent="0">
              <a:lnSpc>
                <a:spcPct val="110000"/>
              </a:lnSpc>
              <a:buNone/>
              <a:defRPr sz="5400" b="0">
                <a:solidFill>
                  <a:schemeClr val="accent1"/>
                </a:solidFill>
              </a:defRPr>
            </a:lvl2pPr>
            <a:lvl3pPr marL="457200" indent="0">
              <a:lnSpc>
                <a:spcPct val="110000"/>
              </a:lnSpc>
              <a:buNone/>
              <a:defRPr sz="4800" b="0">
                <a:solidFill>
                  <a:schemeClr val="accent1"/>
                </a:solidFill>
              </a:defRPr>
            </a:lvl3pPr>
            <a:lvl4pPr marL="685800" indent="0">
              <a:lnSpc>
                <a:spcPct val="110000"/>
              </a:lnSpc>
              <a:buNone/>
              <a:defRPr sz="4400" b="0">
                <a:solidFill>
                  <a:schemeClr val="accent1"/>
                </a:solidFill>
              </a:defRPr>
            </a:lvl4pPr>
            <a:lvl5pPr marL="914400" indent="0">
              <a:lnSpc>
                <a:spcPct val="110000"/>
              </a:lnSpc>
              <a:buNone/>
              <a:defRPr sz="4000" b="0">
                <a:solidFill>
                  <a:schemeClr val="accent1"/>
                </a:solidFill>
              </a:defRPr>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430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1618488" y="5376672"/>
            <a:ext cx="9079992" cy="466344"/>
          </a:xfrm>
        </p:spPr>
        <p:txBody>
          <a:bodyPr anchor="t">
            <a:normAutofit/>
          </a:bodyPr>
          <a:lstStyle>
            <a:lvl1pPr>
              <a:lnSpc>
                <a:spcPct val="120000"/>
              </a:lnSpc>
              <a:defRPr sz="2200">
                <a:latin typeface="+mn-lt"/>
              </a:defRPr>
            </a:lvl1pPr>
          </a:lstStyle>
          <a:p>
            <a:r>
              <a:rPr lang="en-US"/>
              <a:t>Quote Author</a:t>
            </a:r>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A3621600-2F49-4BDF-9F00-79A81477383F}" type="datetime1">
              <a:rPr lang="en-US" smtClean="0"/>
              <a:t>2/10/2026</a:t>
            </a:fld>
            <a:endParaRPr lang="en-US"/>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1499616" y="1527048"/>
            <a:ext cx="9198864" cy="2871216"/>
          </a:xfrm>
        </p:spPr>
        <p:txBody>
          <a:bodyPr anchor="ctr">
            <a:normAutofit/>
          </a:bodyPr>
          <a:lstStyle>
            <a:lvl1pPr marL="137160" indent="-137160">
              <a:lnSpc>
                <a:spcPct val="110000"/>
              </a:lnSpc>
              <a:spcBef>
                <a:spcPts val="0"/>
              </a:spcBef>
              <a:buNone/>
              <a:defRPr sz="4000">
                <a:solidFill>
                  <a:schemeClr val="accent1"/>
                </a:solidFill>
                <a:latin typeface="+mj-lt"/>
              </a:defRPr>
            </a:lvl1pPr>
          </a:lstStyle>
          <a:p>
            <a:pPr lvl="0"/>
            <a:r>
              <a:rPr lang="en-US"/>
              <a:t>Click to edit Quote</a:t>
            </a:r>
          </a:p>
        </p:txBody>
      </p:sp>
    </p:spTree>
    <p:extLst>
      <p:ext uri="{BB962C8B-B14F-4D97-AF65-F5344CB8AC3E}">
        <p14:creationId xmlns:p14="http://schemas.microsoft.com/office/powerpoint/2010/main" val="4291987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3AF1DAFD-6C43-776A-EDEF-047653131661}"/>
              </a:ext>
            </a:extLst>
          </p:cNvPr>
          <p:cNvSpPr/>
          <p:nvPr/>
        </p:nvSpPr>
        <p:spPr>
          <a:xfrm flipV="1">
            <a:off x="0" y="823828"/>
            <a:ext cx="11385608" cy="6034172"/>
          </a:xfrm>
          <a:custGeom>
            <a:avLst/>
            <a:gdLst>
              <a:gd name="connsiteX0" fmla="*/ 0 w 11385608"/>
              <a:gd name="connsiteY0" fmla="*/ 6034172 h 6034172"/>
              <a:gd name="connsiteX1" fmla="*/ 10969276 w 11385608"/>
              <a:gd name="connsiteY1" fmla="*/ 6034172 h 6034172"/>
              <a:gd name="connsiteX2" fmla="*/ 11385608 w 11385608"/>
              <a:gd name="connsiteY2" fmla="*/ 5617840 h 6034172"/>
              <a:gd name="connsiteX3" fmla="*/ 11385608 w 11385608"/>
              <a:gd name="connsiteY3" fmla="*/ 0 h 6034172"/>
              <a:gd name="connsiteX4" fmla="*/ 0 w 11385608"/>
              <a:gd name="connsiteY4" fmla="*/ 0 h 6034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6034172">
                <a:moveTo>
                  <a:pt x="0" y="6034172"/>
                </a:moveTo>
                <a:lnTo>
                  <a:pt x="10969276" y="6034172"/>
                </a:lnTo>
                <a:cubicBezTo>
                  <a:pt x="11199210" y="6034172"/>
                  <a:pt x="11385608" y="5847774"/>
                  <a:pt x="11385608" y="5617840"/>
                </a:cubicBezTo>
                <a:lnTo>
                  <a:pt x="11385608" y="0"/>
                </a:lnTo>
                <a:lnTo>
                  <a:pt x="0" y="0"/>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66928" y="5148072"/>
            <a:ext cx="8366760" cy="1188720"/>
          </a:xfrm>
        </p:spPr>
        <p:txBody>
          <a:bodyPr anchor="ctr">
            <a:normAutofit/>
          </a:bodyPr>
          <a:lstStyle>
            <a:lvl1pPr>
              <a:lnSpc>
                <a:spcPct val="120000"/>
              </a:lnSpc>
              <a:defRPr sz="1800" b="1">
                <a:latin typeface="+mn-lt"/>
              </a:defRPr>
            </a:lvl1pPr>
          </a:lstStyle>
          <a:p>
            <a:r>
              <a:rPr lang="en-US"/>
              <a:t>Quote Author</a:t>
            </a:r>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A2123558-A89A-4F39-900D-C4A4FDA1B2E7}" type="datetime1">
              <a:rPr lang="en-US" smtClean="0"/>
              <a:t>2/10/2026</a:t>
            </a:fld>
            <a:endParaRPr lang="en-US"/>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a:xfrm>
            <a:off x="8668512" y="6492240"/>
            <a:ext cx="2660904" cy="338328"/>
          </a:xfrm>
        </p:spPr>
        <p:txBody>
          <a:bodyPr/>
          <a:lstStyle/>
          <a:p>
            <a:r>
              <a:rPr lang="en-US"/>
              <a:t>Sample Footer Text</a:t>
            </a:r>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a:xfrm>
            <a:off x="11420856" y="6492240"/>
            <a:ext cx="457200" cy="338328"/>
          </a:xfrm>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429768" y="1783080"/>
            <a:ext cx="8503920" cy="3209544"/>
          </a:xfrm>
        </p:spPr>
        <p:txBody>
          <a:bodyPr anchor="t">
            <a:normAutofit/>
          </a:bodyPr>
          <a:lstStyle>
            <a:lvl1pPr marL="137160" indent="-137160">
              <a:lnSpc>
                <a:spcPct val="100000"/>
              </a:lnSpc>
              <a:spcBef>
                <a:spcPts val="0"/>
              </a:spcBef>
              <a:buNone/>
              <a:defRPr sz="4000">
                <a:solidFill>
                  <a:schemeClr val="accent1"/>
                </a:solidFill>
                <a:latin typeface="+mj-lt"/>
              </a:defRPr>
            </a:lvl1pPr>
          </a:lstStyle>
          <a:p>
            <a:pPr lvl="0"/>
            <a:r>
              <a:rPr lang="en-US"/>
              <a:t>Click to edit Quote</a:t>
            </a:r>
          </a:p>
        </p:txBody>
      </p:sp>
    </p:spTree>
    <p:extLst>
      <p:ext uri="{BB962C8B-B14F-4D97-AF65-F5344CB8AC3E}">
        <p14:creationId xmlns:p14="http://schemas.microsoft.com/office/powerpoint/2010/main" val="9793553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25BDAC2-53C5-6F8B-7446-54D1152EB91B}"/>
              </a:ext>
            </a:extLst>
          </p:cNvPr>
          <p:cNvSpPr/>
          <p:nvPr/>
        </p:nvSpPr>
        <p:spPr>
          <a:xfrm>
            <a:off x="0" y="0"/>
            <a:ext cx="11385608" cy="5084064"/>
          </a:xfrm>
          <a:custGeom>
            <a:avLst/>
            <a:gdLst>
              <a:gd name="connsiteX0" fmla="*/ 0 w 11385608"/>
              <a:gd name="connsiteY0" fmla="*/ 0 h 5084064"/>
              <a:gd name="connsiteX1" fmla="*/ 11385608 w 11385608"/>
              <a:gd name="connsiteY1" fmla="*/ 0 h 5084064"/>
              <a:gd name="connsiteX2" fmla="*/ 11385608 w 11385608"/>
              <a:gd name="connsiteY2" fmla="*/ 4562110 h 5084064"/>
              <a:gd name="connsiteX3" fmla="*/ 10863655 w 11385608"/>
              <a:gd name="connsiteY3" fmla="*/ 5084064 h 5084064"/>
              <a:gd name="connsiteX4" fmla="*/ 0 w 11385608"/>
              <a:gd name="connsiteY4" fmla="*/ 5084064 h 5084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5608" h="5084064">
                <a:moveTo>
                  <a:pt x="0" y="0"/>
                </a:moveTo>
                <a:lnTo>
                  <a:pt x="11385608" y="0"/>
                </a:lnTo>
                <a:lnTo>
                  <a:pt x="11385608" y="4562110"/>
                </a:lnTo>
                <a:cubicBezTo>
                  <a:pt x="11385608" y="4850377"/>
                  <a:pt x="11151922" y="5084064"/>
                  <a:pt x="10863655" y="5084064"/>
                </a:cubicBezTo>
                <a:lnTo>
                  <a:pt x="0" y="5084064"/>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66928" y="5449824"/>
            <a:ext cx="9546336" cy="905256"/>
          </a:xfrm>
        </p:spPr>
        <p:txBody>
          <a:bodyPr anchor="ctr">
            <a:normAutofit/>
          </a:bodyPr>
          <a:lstStyle>
            <a:lvl1pPr>
              <a:lnSpc>
                <a:spcPct val="120000"/>
              </a:lnSpc>
              <a:defRPr sz="1800" b="1">
                <a:latin typeface="+mn-lt"/>
              </a:defRPr>
            </a:lvl1pPr>
          </a:lstStyle>
          <a:p>
            <a:r>
              <a:rPr lang="en-US"/>
              <a:t>Quote Author</a:t>
            </a:r>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5342020B-CB60-4281-A570-6300974B7A2E}" type="datetime1">
              <a:rPr lang="en-US" smtClean="0"/>
              <a:t>2/10/2026</a:t>
            </a:fld>
            <a:endParaRPr lang="en-US"/>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a:xfrm>
            <a:off x="8668512" y="6492240"/>
            <a:ext cx="2660904" cy="338328"/>
          </a:xfrm>
        </p:spPr>
        <p:txBody>
          <a:bodyPr/>
          <a:lstStyle/>
          <a:p>
            <a:r>
              <a:rPr lang="en-US"/>
              <a:t>Sample Footer Text</a:t>
            </a:r>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a:xfrm>
            <a:off x="11420856" y="6492240"/>
            <a:ext cx="457200" cy="338328"/>
          </a:xfrm>
        </p:spPr>
        <p:txBody>
          <a:bodyPr/>
          <a:lstStyle/>
          <a:p>
            <a:fld id="{CC057153-B650-4DEB-B370-79DDCFDCE934}" type="slidenum">
              <a:rPr lang="en-US" smtClean="0"/>
              <a:pPr/>
              <a:t>‹#›</a:t>
            </a:fld>
            <a:endParaRPr lang="en-US"/>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429768" y="530352"/>
            <a:ext cx="9683496" cy="3950208"/>
          </a:xfrm>
        </p:spPr>
        <p:txBody>
          <a:bodyPr anchor="ctr">
            <a:normAutofit/>
          </a:bodyPr>
          <a:lstStyle>
            <a:lvl1pPr marL="137160" indent="-137160">
              <a:lnSpc>
                <a:spcPct val="110000"/>
              </a:lnSpc>
              <a:spcBef>
                <a:spcPts val="0"/>
              </a:spcBef>
              <a:buNone/>
              <a:defRPr sz="4400">
                <a:solidFill>
                  <a:schemeClr val="accent1"/>
                </a:solidFill>
                <a:latin typeface="+mj-lt"/>
              </a:defRPr>
            </a:lvl1pPr>
          </a:lstStyle>
          <a:p>
            <a:pPr lvl="0"/>
            <a:r>
              <a:rPr lang="en-US"/>
              <a:t>Click to edit Quote</a:t>
            </a:r>
          </a:p>
        </p:txBody>
      </p:sp>
    </p:spTree>
    <p:extLst>
      <p:ext uri="{BB962C8B-B14F-4D97-AF65-F5344CB8AC3E}">
        <p14:creationId xmlns:p14="http://schemas.microsoft.com/office/powerpoint/2010/main" val="188263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557784" y="4965192"/>
            <a:ext cx="8339328" cy="1289304"/>
          </a:xfrm>
        </p:spPr>
        <p:txBody>
          <a:bodyPr anchor="ctr">
            <a:normAutofit/>
          </a:bodyPr>
          <a:lstStyle>
            <a:lvl1pPr>
              <a:lnSpc>
                <a:spcPct val="120000"/>
              </a:lnSpc>
              <a:defRPr sz="1800" b="0">
                <a:latin typeface="+mn-lt"/>
              </a:defRPr>
            </a:lvl1pPr>
          </a:lstStyle>
          <a:p>
            <a:r>
              <a:rPr lang="en-US"/>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429768" y="1033272"/>
            <a:ext cx="8467344" cy="3931920"/>
          </a:xfrm>
        </p:spPr>
        <p:txBody>
          <a:bodyPr anchor="b">
            <a:normAutofit/>
          </a:bodyPr>
          <a:lstStyle>
            <a:lvl1pPr marL="137160" indent="-137160">
              <a:lnSpc>
                <a:spcPct val="110000"/>
              </a:lnSpc>
              <a:spcBef>
                <a:spcPts val="0"/>
              </a:spcBef>
              <a:buNone/>
              <a:defRPr sz="4400">
                <a:solidFill>
                  <a:schemeClr val="accent1"/>
                </a:solidFill>
                <a:latin typeface="+mj-lt"/>
              </a:defRPr>
            </a:lvl1pPr>
          </a:lstStyle>
          <a:p>
            <a:pPr lvl="0"/>
            <a:r>
              <a:rPr lang="en-US"/>
              <a:t>Click to edit Quote</a:t>
            </a:r>
          </a:p>
        </p:txBody>
      </p:sp>
      <p:sp>
        <p:nvSpPr>
          <p:cNvPr id="6" name="Date Placeholder 5">
            <a:extLst>
              <a:ext uri="{FF2B5EF4-FFF2-40B4-BE49-F238E27FC236}">
                <a16:creationId xmlns:a16="http://schemas.microsoft.com/office/drawing/2014/main" id="{1554EA42-18F1-82AE-02C3-B2B2A57AD709}"/>
              </a:ext>
            </a:extLst>
          </p:cNvPr>
          <p:cNvSpPr>
            <a:spLocks noGrp="1"/>
          </p:cNvSpPr>
          <p:nvPr>
            <p:ph type="dt" sz="half" idx="14"/>
          </p:nvPr>
        </p:nvSpPr>
        <p:spPr/>
        <p:txBody>
          <a:bodyPr/>
          <a:lstStyle/>
          <a:p>
            <a:fld id="{F55215D8-97AA-4B85-B7A0-A02F39368DA3}" type="datetime1">
              <a:rPr lang="en-US" smtClean="0"/>
              <a:t>2/10/2026</a:t>
            </a:fld>
            <a:endParaRPr lang="en-US"/>
          </a:p>
        </p:txBody>
      </p:sp>
      <p:sp>
        <p:nvSpPr>
          <p:cNvPr id="9" name="Footer Placeholder 8">
            <a:extLst>
              <a:ext uri="{FF2B5EF4-FFF2-40B4-BE49-F238E27FC236}">
                <a16:creationId xmlns:a16="http://schemas.microsoft.com/office/drawing/2014/main" id="{A8AE5996-C1E5-AFF0-1C20-EFDC8711799D}"/>
              </a:ext>
            </a:extLst>
          </p:cNvPr>
          <p:cNvSpPr>
            <a:spLocks noGrp="1"/>
          </p:cNvSpPr>
          <p:nvPr>
            <p:ph type="ftr" sz="quarter" idx="15"/>
          </p:nvPr>
        </p:nvSpPr>
        <p:spPr/>
        <p:txBody>
          <a:bodyPr/>
          <a:lstStyle/>
          <a:p>
            <a:r>
              <a:rPr lang="en-US"/>
              <a:t>Sample Footer Text</a:t>
            </a:r>
          </a:p>
        </p:txBody>
      </p:sp>
      <p:sp>
        <p:nvSpPr>
          <p:cNvPr id="10" name="Slide Number Placeholder 9">
            <a:extLst>
              <a:ext uri="{FF2B5EF4-FFF2-40B4-BE49-F238E27FC236}">
                <a16:creationId xmlns:a16="http://schemas.microsoft.com/office/drawing/2014/main" id="{4A8ACF18-7D60-FEE3-1B8D-6E5F51611A84}"/>
              </a:ext>
            </a:extLst>
          </p:cNvPr>
          <p:cNvSpPr>
            <a:spLocks noGrp="1"/>
          </p:cNvSpPr>
          <p:nvPr>
            <p:ph type="sldNum" sz="quarter" idx="16"/>
          </p:nvPr>
        </p:nvSpPr>
        <p:spPr/>
        <p:txBody>
          <a:bodyPr/>
          <a:lstStyle/>
          <a:p>
            <a:fld id="{CC057153-B650-4DEB-B370-79DDCFDCE934}" type="slidenum">
              <a:rPr lang="en-US" smtClean="0"/>
              <a:pPr/>
              <a:t>‹#›</a:t>
            </a:fld>
            <a:endParaRPr lang="en-US"/>
          </a:p>
        </p:txBody>
      </p:sp>
    </p:spTree>
    <p:extLst>
      <p:ext uri="{BB962C8B-B14F-4D97-AF65-F5344CB8AC3E}">
        <p14:creationId xmlns:p14="http://schemas.microsoft.com/office/powerpoint/2010/main" val="127049335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778C515B-8D5A-0268-9044-7B2013C87E02}"/>
              </a:ext>
            </a:extLst>
          </p:cNvPr>
          <p:cNvSpPr>
            <a:spLocks noGrp="1"/>
          </p:cNvSpPr>
          <p:nvPr>
            <p:ph type="body" sz="quarter" idx="13"/>
          </p:nvPr>
        </p:nvSpPr>
        <p:spPr>
          <a:xfrm>
            <a:off x="429767" y="2020825"/>
            <a:ext cx="5212208" cy="42847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13C7061A-8ED7-8B72-BD2B-2DF67F8C7A75}"/>
              </a:ext>
            </a:extLst>
          </p:cNvPr>
          <p:cNvSpPr>
            <a:spLocks noGrp="1"/>
          </p:cNvSpPr>
          <p:nvPr>
            <p:ph type="body" sz="quarter" idx="14"/>
          </p:nvPr>
        </p:nvSpPr>
        <p:spPr>
          <a:xfrm>
            <a:off x="6381622" y="2020822"/>
            <a:ext cx="5212208" cy="4284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5B15CE14-1FF6-4074-BE8F-BABA3B0759C8}" type="datetime1">
              <a:rPr lang="en-US" smtClean="0"/>
              <a:t>2/10/2026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86706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A211279F-0D05-3637-19CD-29468F4DD2F3}"/>
              </a:ext>
            </a:extLst>
          </p:cNvPr>
          <p:cNvSpPr>
            <a:spLocks noGrp="1"/>
          </p:cNvSpPr>
          <p:nvPr>
            <p:ph type="body" sz="quarter" idx="13"/>
          </p:nvPr>
        </p:nvSpPr>
        <p:spPr>
          <a:xfrm>
            <a:off x="430213" y="2021134"/>
            <a:ext cx="5211762" cy="43431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F1B170DE-636A-B1A9-2EAB-C426DBFB3E5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68971389-0C57-4856-A530-D0CC79ABF97F}" type="datetime1">
              <a:rPr lang="en-US" smtClean="0"/>
              <a:t>2/10/2026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98449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3B13EFD-DF71-4A7D-9C47-1BBDB138B295}" type="datetime1">
              <a:rPr lang="en-US" smtClean="0"/>
              <a:t>2/10/2026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5829302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766BE319-9B1C-4A02-A60F-55C05B841F00}" type="datetime1">
              <a:rPr lang="en-US" smtClean="0"/>
              <a:t>2/10/2026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984353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60EF397E-666B-470F-A253-6BE6BC97EEBE}" type="datetime1">
              <a:rPr lang="en-US" smtClean="0"/>
              <a:t>2/10/2026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89961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vert="horz" lIns="91440" tIns="45720" rIns="91440" bIns="45720" rtlCol="0" anchor="b">
            <a:normAutofit/>
          </a:bodyPr>
          <a:lstStyle>
            <a:lvl1pPr>
              <a:defRPr lang="en-US" sz="44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p>
        </p:txBody>
      </p:sp>
      <p:sp>
        <p:nvSpPr>
          <p:cNvPr id="9" name="Picture Placeholder 8">
            <a:extLst>
              <a:ext uri="{FF2B5EF4-FFF2-40B4-BE49-F238E27FC236}">
                <a16:creationId xmlns:a16="http://schemas.microsoft.com/office/drawing/2014/main" id="{A9E06FED-92D3-C4D6-28D7-600D842F7AC3}"/>
              </a:ext>
            </a:extLst>
          </p:cNvPr>
          <p:cNvSpPr>
            <a:spLocks noGrp="1"/>
          </p:cNvSpPr>
          <p:nvPr>
            <p:ph type="pic" sz="quarter" idx="13" hasCustomPrompt="1"/>
          </p:nvPr>
        </p:nvSpPr>
        <p:spPr>
          <a:xfrm>
            <a:off x="0" y="0"/>
            <a:ext cx="11733150" cy="5135804"/>
          </a:xfrm>
          <a:custGeom>
            <a:avLst/>
            <a:gdLst>
              <a:gd name="connsiteX0" fmla="*/ 0 w 11733150"/>
              <a:gd name="connsiteY0" fmla="*/ 0 h 5135804"/>
              <a:gd name="connsiteX1" fmla="*/ 11733150 w 11733150"/>
              <a:gd name="connsiteY1" fmla="*/ 0 h 5135804"/>
              <a:gd name="connsiteX2" fmla="*/ 11733150 w 11733150"/>
              <a:gd name="connsiteY2" fmla="*/ 4533808 h 5135804"/>
              <a:gd name="connsiteX3" fmla="*/ 11131154 w 11733150"/>
              <a:gd name="connsiteY3" fmla="*/ 5135804 h 5135804"/>
              <a:gd name="connsiteX4" fmla="*/ 0 w 11733150"/>
              <a:gd name="connsiteY4" fmla="*/ 5135804 h 5135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3150" h="5135804">
                <a:moveTo>
                  <a:pt x="0" y="0"/>
                </a:moveTo>
                <a:lnTo>
                  <a:pt x="11733150" y="0"/>
                </a:lnTo>
                <a:lnTo>
                  <a:pt x="11733150" y="4533808"/>
                </a:lnTo>
                <a:cubicBezTo>
                  <a:pt x="11733150" y="4866281"/>
                  <a:pt x="11463627" y="5135804"/>
                  <a:pt x="11131154" y="5135804"/>
                </a:cubicBezTo>
                <a:lnTo>
                  <a:pt x="0" y="5135804"/>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4DEE5A9B-1189-4B03-AA34-8ABCB3EDCE59}" type="datetime1">
              <a:rPr lang="en-US" smtClean="0"/>
              <a:t>2/10/2026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393284636"/>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Picture Placeholder 8">
            <a:extLst>
              <a:ext uri="{FF2B5EF4-FFF2-40B4-BE49-F238E27FC236}">
                <a16:creationId xmlns:a16="http://schemas.microsoft.com/office/drawing/2014/main" id="{FA23F0E6-EDAF-3A7F-5EC8-F911E9AE48EF}"/>
              </a:ext>
            </a:extLst>
          </p:cNvPr>
          <p:cNvSpPr>
            <a:spLocks noGrp="1"/>
          </p:cNvSpPr>
          <p:nvPr>
            <p:ph type="pic" sz="quarter" idx="13" hasCustomPrompt="1"/>
          </p:nvPr>
        </p:nvSpPr>
        <p:spPr>
          <a:xfrm>
            <a:off x="4502843" y="0"/>
            <a:ext cx="7689157" cy="6399152"/>
          </a:xfrm>
          <a:custGeom>
            <a:avLst/>
            <a:gdLst>
              <a:gd name="connsiteX0" fmla="*/ 0 w 7689157"/>
              <a:gd name="connsiteY0" fmla="*/ 0 h 6399152"/>
              <a:gd name="connsiteX1" fmla="*/ 7689157 w 7689157"/>
              <a:gd name="connsiteY1" fmla="*/ 0 h 6399152"/>
              <a:gd name="connsiteX2" fmla="*/ 7689157 w 7689157"/>
              <a:gd name="connsiteY2" fmla="*/ 6399152 h 6399152"/>
              <a:gd name="connsiteX3" fmla="*/ 578440 w 7689157"/>
              <a:gd name="connsiteY3" fmla="*/ 6399152 h 6399152"/>
              <a:gd name="connsiteX4" fmla="*/ 0 w 7689157"/>
              <a:gd name="connsiteY4" fmla="*/ 582071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399152">
                <a:moveTo>
                  <a:pt x="0" y="0"/>
                </a:moveTo>
                <a:lnTo>
                  <a:pt x="7689157" y="0"/>
                </a:lnTo>
                <a:lnTo>
                  <a:pt x="7689157" y="6399152"/>
                </a:lnTo>
                <a:lnTo>
                  <a:pt x="578440" y="6399152"/>
                </a:lnTo>
                <a:cubicBezTo>
                  <a:pt x="258976" y="6399152"/>
                  <a:pt x="0" y="6140176"/>
                  <a:pt x="0" y="5820712"/>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EB2249CC-ABEB-43E4-956A-E3EA25785381}" type="datetime1">
              <a:rPr lang="en-US" smtClean="0"/>
              <a:t>2/10/2026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182229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6600">
                <a:solidFill>
                  <a:schemeClr val="accent1"/>
                </a:solidFill>
              </a:defRPr>
            </a:lvl1pPr>
          </a:lstStyle>
          <a:p>
            <a:r>
              <a:rPr lang="en-US"/>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1FE689B-95F7-4D9F-8FA3-5EAD5F062125}" type="datetime1">
              <a:rPr lang="en-US" smtClean="0"/>
              <a:t>2/10/2026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47632368"/>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8430768" cy="1842020"/>
          </a:xfrm>
        </p:spPr>
        <p:txBody>
          <a:bodyPr anchor="b">
            <a:normAutofit/>
          </a:bodyPr>
          <a:lstStyle>
            <a:lvl1pPr>
              <a:defRPr sz="6000">
                <a:solidFill>
                  <a:schemeClr val="accent1"/>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8430768" cy="182880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B9EC20F-E1D8-4943-B054-6F2B6C10D630}" type="datetime1">
              <a:rPr lang="en-US" smtClean="0"/>
              <a:t>2/10/2026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0329027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93776"/>
            <a:ext cx="8028432" cy="4325112"/>
          </a:xfrm>
        </p:spPr>
        <p:txBody>
          <a:bodyPr vert="horz" lIns="91440" tIns="45720" rIns="91440" bIns="45720" rtlCol="0" anchor="t">
            <a:normAutofit/>
          </a:bodyPr>
          <a:lstStyle>
            <a:lvl1pPr>
              <a:defRPr lang="en-US" sz="80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65776"/>
            <a:ext cx="5431536" cy="1188720"/>
          </a:xfrm>
        </p:spPr>
        <p:txBody>
          <a:bodyPr vert="horz" lIns="91440" tIns="45720" rIns="91440" bIns="45720" rtlCol="0" anchor="b">
            <a:normAutofit/>
          </a:bodyPr>
          <a:lstStyle>
            <a:lvl1pPr marL="0" indent="0">
              <a:buNone/>
              <a:defRPr lang="en-US" dirty="0">
                <a:solidFill>
                  <a:schemeClr val="tx2"/>
                </a:solidFill>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FED32A50-3A67-42D0-AFC3-9798A621A2DF}" type="datetime1">
              <a:rPr lang="en-US" smtClean="0"/>
              <a:t>2/10/2026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91000287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5111496"/>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65698FC-C9DA-44B4-AC6C-01EEA7EAAA4C}" type="datetime1">
              <a:rPr lang="en-US" smtClean="0"/>
              <a:t>2/10/2026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99400423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vert="horz" lIns="91440" tIns="45720" rIns="91440" bIns="45720" rtlCol="0" anchor="t">
            <a:normAutofit/>
          </a:bodyPr>
          <a:lstStyle>
            <a:lvl1pPr>
              <a:defRPr lang="en-US" sz="12500" dirty="0">
                <a:solidFill>
                  <a:schemeClr val="tx2"/>
                </a:solidFill>
              </a:defRPr>
            </a:lvl1pPr>
          </a:lstStyle>
          <a:p>
            <a:pPr lvl="0"/>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170516"/>
            <a:ext cx="4800600" cy="1083980"/>
          </a:xfrm>
        </p:spPr>
        <p:txBody>
          <a:bodyPr vert="horz" lIns="91440" tIns="45720" rIns="91440" bIns="45720" rtlCol="0" anchor="b">
            <a:normAutofit/>
          </a:bodyPr>
          <a:lstStyle>
            <a:lvl1pPr marL="0" indent="0">
              <a:buNone/>
              <a:defRPr lang="en-US" dirty="0">
                <a:solidFill>
                  <a:schemeClr val="tx2"/>
                </a:solidFill>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9ECA0D2-D30D-4484-8941-E31C1541BC59}" type="datetime1">
              <a:rPr lang="en-US" smtClean="0"/>
              <a:t>2/10/2026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28656067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p:nvSpPr>
        <p:spPr>
          <a:xfrm>
            <a:off x="0" y="0"/>
            <a:ext cx="12192000" cy="6858000"/>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8961120" cy="4654296"/>
          </a:xfrm>
        </p:spPr>
        <p:txBody>
          <a:bodyPr anchor="b">
            <a:normAutofit/>
          </a:bodyPr>
          <a:lstStyle>
            <a:lvl1pPr>
              <a:defRPr sz="6000">
                <a:solidFill>
                  <a:schemeClr val="accent1"/>
                </a:solidFill>
              </a:defRPr>
            </a:lvl1pPr>
          </a:lstStyle>
          <a:p>
            <a:r>
              <a:rPr lang="en-US"/>
              <a:t>Click to edit Master title style</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accent1"/>
                </a:solidFill>
              </a:defRPr>
            </a:lvl1pPr>
          </a:lstStyle>
          <a:p>
            <a:fld id="{BFA793B8-7270-4493-83ED-C07D34603133}" type="datetime1">
              <a:rPr lang="en-US" smtClean="0"/>
              <a:t>2/10/2026</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accent1"/>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accent1"/>
                </a:solidFill>
              </a:defRPr>
            </a:lvl1pPr>
          </a:lstStyle>
          <a:p>
            <a:fld id="{84145AC3-CC88-4C8A-A6CE-8D44921B6A23}" type="slidenum">
              <a:rPr lang="en-US" smtClean="0"/>
              <a:pPr/>
              <a:t>‹#›</a:t>
            </a:fld>
            <a:endParaRPr lang="en-US"/>
          </a:p>
        </p:txBody>
      </p:sp>
    </p:spTree>
    <p:extLst>
      <p:ext uri="{BB962C8B-B14F-4D97-AF65-F5344CB8AC3E}">
        <p14:creationId xmlns:p14="http://schemas.microsoft.com/office/powerpoint/2010/main" val="33214769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492240"/>
            <a:ext cx="2843784" cy="338328"/>
          </a:xfrm>
          <a:prstGeom prst="rect">
            <a:avLst/>
          </a:prstGeom>
        </p:spPr>
        <p:txBody>
          <a:bodyPr vert="horz" lIns="91440" tIns="45720" rIns="91440" bIns="45720" rtlCol="0" anchor="ctr"/>
          <a:lstStyle>
            <a:lvl1pPr algn="l">
              <a:defRPr sz="800">
                <a:solidFill>
                  <a:schemeClr val="tx1"/>
                </a:solidFill>
              </a:defRPr>
            </a:lvl1pPr>
          </a:lstStyle>
          <a:p>
            <a:fld id="{F7F99000-8DC5-4FAA-962C-D38BB4F2BF7D}" type="datetime1">
              <a:rPr lang="en-US" smtClean="0"/>
              <a:t>2/10/2026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97112" y="6492240"/>
            <a:ext cx="2660904" cy="338328"/>
          </a:xfrm>
          <a:prstGeom prst="rect">
            <a:avLst/>
          </a:prstGeom>
        </p:spPr>
        <p:txBody>
          <a:bodyPr vert="horz" lIns="91440" tIns="45720" rIns="91440" bIns="45720" rtlCol="0" anchor="ctr"/>
          <a:lstStyle>
            <a:lvl1pPr algn="r">
              <a:defRPr sz="8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49456" y="6492240"/>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a:p>
        </p:txBody>
      </p:sp>
    </p:spTree>
    <p:extLst>
      <p:ext uri="{BB962C8B-B14F-4D97-AF65-F5344CB8AC3E}">
        <p14:creationId xmlns:p14="http://schemas.microsoft.com/office/powerpoint/2010/main" val="1734010509"/>
      </p:ext>
    </p:extLst>
  </p:cSld>
  <p:clrMap bg1="lt1" tx1="dk1" bg2="lt2" tx2="dk2" accent1="accent1" accent2="accent2" accent3="accent3" accent4="accent4" accent5="accent5" accent6="accent6" hlink="hlink" folHlink="folHlink"/>
  <p:sldLayoutIdLst>
    <p:sldLayoutId id="2147483813" r:id="rId1"/>
    <p:sldLayoutId id="2147483812" r:id="rId2"/>
    <p:sldLayoutId id="2147483814"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3808" r:id="rId49"/>
    <p:sldLayoutId id="2147483809" r:id="rId50"/>
    <p:sldLayoutId id="2147483810" r:id="rId51"/>
    <p:sldLayoutId id="2147483811" r:id="rId52"/>
  </p:sldLayoutIdLst>
  <p:hf sldNum="0" hdr="0" ftr="0" dt="0"/>
  <p:txStyles>
    <p:titleStyle>
      <a:lvl1pPr algn="l" defTabSz="914400" rtl="0" eaLnBrk="1" latinLnBrk="0" hangingPunct="1">
        <a:lnSpc>
          <a:spcPct val="90000"/>
        </a:lnSpc>
        <a:spcBef>
          <a:spcPct val="0"/>
        </a:spcBef>
        <a:buNone/>
        <a:defRPr sz="3200" b="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regjeringen.no/contentassets/3fc31c3d9df14cc4a91db85d3421501e/no/pdfs/strategi-for-digital-kompetanse-og-infrastruktur.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3.png"/><Relationship Id="rId1" Type="http://schemas.openxmlformats.org/officeDocument/2006/relationships/slideLayout" Target="../slideLayouts/slideLayout48.xml"/><Relationship Id="rId6" Type="http://schemas.openxmlformats.org/officeDocument/2006/relationships/image" Target="../media/image35.png"/><Relationship Id="rId5" Type="http://schemas.openxmlformats.org/officeDocument/2006/relationships/customXml" Target="../ink/ink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48.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13A7-C283-E805-0F95-665F5D7548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3B8DE9-57D5-2F90-6D6E-F67BDC83194D}"/>
              </a:ext>
            </a:extLst>
          </p:cNvPr>
          <p:cNvSpPr>
            <a:spLocks noGrp="1"/>
          </p:cNvSpPr>
          <p:nvPr>
            <p:ph type="title"/>
          </p:nvPr>
        </p:nvSpPr>
        <p:spPr>
          <a:xfrm>
            <a:off x="429768" y="603503"/>
            <a:ext cx="4480560" cy="3168397"/>
          </a:xfrm>
        </p:spPr>
        <p:txBody>
          <a:bodyPr anchor="b">
            <a:normAutofit/>
          </a:bodyPr>
          <a:lstStyle/>
          <a:p>
            <a:pPr fontAlgn="base"/>
            <a:r>
              <a:rPr lang="en-US" err="1"/>
              <a:t>foreldremøte</a:t>
            </a:r>
            <a:r>
              <a:rPr lang="en-US"/>
              <a:t> Bryne </a:t>
            </a:r>
            <a:r>
              <a:rPr lang="en-US" err="1"/>
              <a:t>skule</a:t>
            </a:r>
            <a:br>
              <a:rPr lang="en-US"/>
            </a:br>
            <a:br>
              <a:rPr lang="nb-NO"/>
            </a:br>
            <a:br>
              <a:rPr lang="en-US"/>
            </a:br>
            <a:endParaRPr lang="en-US"/>
          </a:p>
        </p:txBody>
      </p:sp>
      <p:sp>
        <p:nvSpPr>
          <p:cNvPr id="9" name="Content Placeholder 2">
            <a:extLst>
              <a:ext uri="{FF2B5EF4-FFF2-40B4-BE49-F238E27FC236}">
                <a16:creationId xmlns:a16="http://schemas.microsoft.com/office/drawing/2014/main" id="{E3144373-323F-F438-4A7F-6EF680501450}"/>
              </a:ext>
            </a:extLst>
          </p:cNvPr>
          <p:cNvSpPr>
            <a:spLocks noGrp="1"/>
          </p:cNvSpPr>
          <p:nvPr>
            <p:ph sz="quarter" idx="14"/>
          </p:nvPr>
        </p:nvSpPr>
        <p:spPr>
          <a:xfrm>
            <a:off x="248339" y="5818342"/>
            <a:ext cx="5598159" cy="579991"/>
          </a:xfrm>
        </p:spPr>
        <p:txBody>
          <a:bodyPr vert="horz" lIns="91440" tIns="45720" rIns="91440" bIns="45720" rtlCol="0" anchor="t">
            <a:normAutofit/>
          </a:bodyPr>
          <a:lstStyle/>
          <a:p>
            <a:pPr marL="0" indent="0">
              <a:buNone/>
            </a:pPr>
            <a:r>
              <a:rPr lang="en-US" sz="1600"/>
              <a:t>Jone Siqveland, </a:t>
            </a:r>
            <a:r>
              <a:rPr lang="en-US" sz="1600" err="1"/>
              <a:t>rektor</a:t>
            </a:r>
            <a:endParaRPr lang="en-US" sz="1600"/>
          </a:p>
        </p:txBody>
      </p:sp>
      <p:pic>
        <p:nvPicPr>
          <p:cNvPr id="4" name="Content Placeholder 3">
            <a:extLst>
              <a:ext uri="{FF2B5EF4-FFF2-40B4-BE49-F238E27FC236}">
                <a16:creationId xmlns:a16="http://schemas.microsoft.com/office/drawing/2014/main" id="{78CD9D79-20BB-23BC-B625-D5160DC398FD}"/>
              </a:ext>
            </a:extLst>
          </p:cNvPr>
          <p:cNvPicPr>
            <a:picLocks noGrp="1" noChangeAspect="1"/>
          </p:cNvPicPr>
          <p:nvPr>
            <p:ph type="pic" sz="quarter" idx="15"/>
          </p:nvPr>
        </p:nvPicPr>
        <p:blipFill>
          <a:blip r:embed="rId2"/>
          <a:srcRect b="27873"/>
          <a:stretch>
            <a:fillRect/>
          </a:stretch>
        </p:blipFill>
        <p:spPr>
          <a:xfrm>
            <a:off x="5737594" y="10"/>
            <a:ext cx="6454406" cy="6399142"/>
          </a:xfrm>
          <a:prstGeom prst="rect">
            <a:avLst/>
          </a:prstGeom>
          <a:noFill/>
        </p:spPr>
      </p:pic>
    </p:spTree>
    <p:extLst>
      <p:ext uri="{BB962C8B-B14F-4D97-AF65-F5344CB8AC3E}">
        <p14:creationId xmlns:p14="http://schemas.microsoft.com/office/powerpoint/2010/main" val="68642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4C2E763-A278-889C-3FD6-C90397E8C78C}"/>
              </a:ext>
            </a:extLst>
          </p:cNvPr>
          <p:cNvSpPr/>
          <p:nvPr/>
        </p:nvSpPr>
        <p:spPr>
          <a:xfrm>
            <a:off x="95578" y="1312091"/>
            <a:ext cx="11856595" cy="1467589"/>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err="1">
                <a:solidFill>
                  <a:schemeClr val="bg1"/>
                </a:solidFill>
              </a:rPr>
              <a:t>Digitale</a:t>
            </a:r>
            <a:r>
              <a:rPr lang="en-US" sz="2400">
                <a:solidFill>
                  <a:schemeClr val="bg1"/>
                </a:solidFill>
              </a:rPr>
              <a:t> </a:t>
            </a:r>
            <a:r>
              <a:rPr lang="en-US" sz="2400" err="1">
                <a:solidFill>
                  <a:schemeClr val="bg1"/>
                </a:solidFill>
              </a:rPr>
              <a:t>verktøy</a:t>
            </a:r>
            <a:r>
              <a:rPr lang="en-US" sz="2400">
                <a:solidFill>
                  <a:schemeClr val="bg1"/>
                </a:solidFill>
              </a:rPr>
              <a:t> er </a:t>
            </a:r>
            <a:r>
              <a:rPr lang="en-US" sz="2400" b="1">
                <a:solidFill>
                  <a:schemeClr val="bg1"/>
                </a:solidFill>
              </a:rPr>
              <a:t>EITT AV</a:t>
            </a:r>
            <a:r>
              <a:rPr lang="en-US" sz="2400">
                <a:solidFill>
                  <a:schemeClr val="bg1"/>
                </a:solidFill>
              </a:rPr>
              <a:t> </a:t>
            </a:r>
            <a:r>
              <a:rPr lang="en-US" sz="2400" err="1">
                <a:solidFill>
                  <a:schemeClr val="bg1"/>
                </a:solidFill>
              </a:rPr>
              <a:t>verktøya</a:t>
            </a:r>
            <a:r>
              <a:rPr lang="en-US" sz="2400">
                <a:solidFill>
                  <a:schemeClr val="bg1"/>
                </a:solidFill>
              </a:rPr>
              <a:t> </a:t>
            </a:r>
            <a:r>
              <a:rPr lang="en-US" sz="2400" err="1">
                <a:solidFill>
                  <a:schemeClr val="bg1"/>
                </a:solidFill>
              </a:rPr>
              <a:t>læraren</a:t>
            </a:r>
            <a:r>
              <a:rPr lang="en-US" sz="2400">
                <a:solidFill>
                  <a:schemeClr val="bg1"/>
                </a:solidFill>
              </a:rPr>
              <a:t> </a:t>
            </a:r>
            <a:r>
              <a:rPr lang="en-US" sz="2400" err="1">
                <a:solidFill>
                  <a:schemeClr val="bg1"/>
                </a:solidFill>
              </a:rPr>
              <a:t>bruker</a:t>
            </a:r>
            <a:r>
              <a:rPr lang="en-US" sz="2400">
                <a:solidFill>
                  <a:schemeClr val="bg1"/>
                </a:solidFill>
              </a:rPr>
              <a:t> </a:t>
            </a:r>
            <a:r>
              <a:rPr lang="en-US" sz="2400" err="1">
                <a:solidFill>
                  <a:schemeClr val="bg1"/>
                </a:solidFill>
              </a:rPr>
              <a:t>i</a:t>
            </a:r>
            <a:r>
              <a:rPr lang="en-US" sz="2400">
                <a:solidFill>
                  <a:schemeClr val="bg1"/>
                </a:solidFill>
              </a:rPr>
              <a:t> </a:t>
            </a:r>
            <a:r>
              <a:rPr lang="en-US" sz="2400" err="1">
                <a:solidFill>
                  <a:schemeClr val="bg1"/>
                </a:solidFill>
              </a:rPr>
              <a:t>møte</a:t>
            </a:r>
            <a:r>
              <a:rPr lang="en-US" sz="2400">
                <a:solidFill>
                  <a:schemeClr val="bg1"/>
                </a:solidFill>
              </a:rPr>
              <a:t> med </a:t>
            </a:r>
            <a:r>
              <a:rPr lang="en-US" sz="2400" err="1">
                <a:solidFill>
                  <a:schemeClr val="bg1"/>
                </a:solidFill>
              </a:rPr>
              <a:t>elevane</a:t>
            </a:r>
            <a:r>
              <a:rPr lang="en-US" sz="2400">
                <a:solidFill>
                  <a:schemeClr val="bg1"/>
                </a:solidFill>
              </a:rPr>
              <a:t> </a:t>
            </a:r>
            <a:r>
              <a:rPr lang="en-US" sz="2400" err="1">
                <a:solidFill>
                  <a:schemeClr val="bg1"/>
                </a:solidFill>
              </a:rPr>
              <a:t>si</a:t>
            </a:r>
            <a:r>
              <a:rPr lang="en-US" sz="2400">
                <a:solidFill>
                  <a:schemeClr val="bg1"/>
                </a:solidFill>
              </a:rPr>
              <a:t> </a:t>
            </a:r>
            <a:r>
              <a:rPr lang="en-US" sz="2400" err="1">
                <a:solidFill>
                  <a:schemeClr val="bg1"/>
                </a:solidFill>
              </a:rPr>
              <a:t>læring</a:t>
            </a:r>
            <a:r>
              <a:rPr lang="en-US" sz="2400">
                <a:solidFill>
                  <a:schemeClr val="bg1"/>
                </a:solidFill>
              </a:rPr>
              <a:t>.</a:t>
            </a:r>
          </a:p>
        </p:txBody>
      </p:sp>
    </p:spTree>
    <p:extLst>
      <p:ext uri="{BB962C8B-B14F-4D97-AF65-F5344CB8AC3E}">
        <p14:creationId xmlns:p14="http://schemas.microsoft.com/office/powerpoint/2010/main" val="3163563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00083A5-61FC-8914-F739-C13E25E60C9A}"/>
              </a:ext>
            </a:extLst>
          </p:cNvPr>
          <p:cNvSpPr/>
          <p:nvPr/>
        </p:nvSpPr>
        <p:spPr>
          <a:xfrm>
            <a:off x="763451" y="1445623"/>
            <a:ext cx="4389120" cy="4435565"/>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rgbClr val="FFFF00"/>
                </a:solidFill>
              </a:rPr>
              <a:t>Digital </a:t>
            </a:r>
            <a:r>
              <a:rPr lang="en-US" sz="3200" err="1">
                <a:solidFill>
                  <a:srgbClr val="FFFF00"/>
                </a:solidFill>
              </a:rPr>
              <a:t>kompetanse</a:t>
            </a:r>
            <a:endParaRPr lang="en-US" sz="3200">
              <a:solidFill>
                <a:srgbClr val="FFFF00"/>
              </a:solidFill>
            </a:endParaRPr>
          </a:p>
        </p:txBody>
      </p:sp>
      <p:sp>
        <p:nvSpPr>
          <p:cNvPr id="7" name="Rectangle: Rounded Corners 6">
            <a:extLst>
              <a:ext uri="{FF2B5EF4-FFF2-40B4-BE49-F238E27FC236}">
                <a16:creationId xmlns:a16="http://schemas.microsoft.com/office/drawing/2014/main" id="{A92DCA17-6799-8164-E7FA-D4D812D0BEF9}"/>
              </a:ext>
            </a:extLst>
          </p:cNvPr>
          <p:cNvSpPr/>
          <p:nvPr/>
        </p:nvSpPr>
        <p:spPr>
          <a:xfrm>
            <a:off x="6895735" y="1445622"/>
            <a:ext cx="4389120" cy="4435565"/>
          </a:xfrm>
          <a:prstGeom prst="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rgbClr val="FFFF00"/>
                </a:solidFill>
              </a:rPr>
              <a:t>Det </a:t>
            </a:r>
            <a:r>
              <a:rPr lang="en-US" sz="3200" err="1">
                <a:solidFill>
                  <a:srgbClr val="FFFF00"/>
                </a:solidFill>
              </a:rPr>
              <a:t>digitale</a:t>
            </a:r>
            <a:r>
              <a:rPr lang="en-US" sz="3200">
                <a:solidFill>
                  <a:srgbClr val="FFFF00"/>
                </a:solidFill>
              </a:rPr>
              <a:t> </a:t>
            </a:r>
            <a:r>
              <a:rPr lang="en-US" sz="3200" err="1">
                <a:solidFill>
                  <a:srgbClr val="FFFF00"/>
                </a:solidFill>
              </a:rPr>
              <a:t>i</a:t>
            </a:r>
            <a:r>
              <a:rPr lang="en-US" sz="3200">
                <a:solidFill>
                  <a:srgbClr val="FFFF00"/>
                </a:solidFill>
              </a:rPr>
              <a:t> </a:t>
            </a:r>
            <a:r>
              <a:rPr lang="en-US" sz="3200" err="1">
                <a:solidFill>
                  <a:srgbClr val="FFFF00"/>
                </a:solidFill>
              </a:rPr>
              <a:t>livet</a:t>
            </a:r>
            <a:endParaRPr lang="en-US" sz="3200">
              <a:solidFill>
                <a:srgbClr val="FFFF00"/>
              </a:solidFill>
            </a:endParaRPr>
          </a:p>
        </p:txBody>
      </p:sp>
      <p:sp>
        <p:nvSpPr>
          <p:cNvPr id="8" name="Rectangle: Rounded Corners 7">
            <a:extLst>
              <a:ext uri="{FF2B5EF4-FFF2-40B4-BE49-F238E27FC236}">
                <a16:creationId xmlns:a16="http://schemas.microsoft.com/office/drawing/2014/main" id="{7A226D9D-7A3C-35E0-8BF0-F316FF29C4EC}"/>
              </a:ext>
            </a:extLst>
          </p:cNvPr>
          <p:cNvSpPr/>
          <p:nvPr/>
        </p:nvSpPr>
        <p:spPr>
          <a:xfrm>
            <a:off x="3884023" y="487681"/>
            <a:ext cx="4290422" cy="2638695"/>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FA7F1DB-3269-3667-80D3-8AD7EEF8E3C3}"/>
              </a:ext>
            </a:extLst>
          </p:cNvPr>
          <p:cNvPicPr>
            <a:picLocks noChangeAspect="1"/>
          </p:cNvPicPr>
          <p:nvPr/>
        </p:nvPicPr>
        <p:blipFill>
          <a:blip r:embed="rId2"/>
          <a:stretch>
            <a:fillRect/>
          </a:stretch>
        </p:blipFill>
        <p:spPr>
          <a:xfrm>
            <a:off x="5027946" y="563418"/>
            <a:ext cx="1809539" cy="2484581"/>
          </a:xfrm>
          <a:prstGeom prst="rect">
            <a:avLst/>
          </a:prstGeom>
        </p:spPr>
      </p:pic>
    </p:spTree>
    <p:extLst>
      <p:ext uri="{BB962C8B-B14F-4D97-AF65-F5344CB8AC3E}">
        <p14:creationId xmlns:p14="http://schemas.microsoft.com/office/powerpoint/2010/main" val="2147420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1D1AF-555A-0C9A-0EDF-99D218FE6C3D}"/>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C1CC72F-BCA0-ABB1-7394-8EB3C6D4EEDA}"/>
              </a:ext>
            </a:extLst>
          </p:cNvPr>
          <p:cNvSpPr/>
          <p:nvPr/>
        </p:nvSpPr>
        <p:spPr>
          <a:xfrm>
            <a:off x="1545243" y="129443"/>
            <a:ext cx="4389120" cy="6662186"/>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rgbClr val="FFFF00"/>
                </a:solidFill>
              </a:rPr>
              <a:t>Digital </a:t>
            </a:r>
            <a:r>
              <a:rPr lang="en-US" sz="3200" err="1">
                <a:solidFill>
                  <a:srgbClr val="FFFF00"/>
                </a:solidFill>
              </a:rPr>
              <a:t>kompetanse</a:t>
            </a:r>
            <a:endParaRPr lang="en-US" sz="3200">
              <a:solidFill>
                <a:srgbClr val="FFFF00"/>
              </a:solidFill>
            </a:endParaRPr>
          </a:p>
        </p:txBody>
      </p:sp>
      <p:sp>
        <p:nvSpPr>
          <p:cNvPr id="7" name="Rectangle: Rounded Corners 6">
            <a:extLst>
              <a:ext uri="{FF2B5EF4-FFF2-40B4-BE49-F238E27FC236}">
                <a16:creationId xmlns:a16="http://schemas.microsoft.com/office/drawing/2014/main" id="{771DF3CA-0D88-ED6D-E414-E9C9B2A06FBC}"/>
              </a:ext>
            </a:extLst>
          </p:cNvPr>
          <p:cNvSpPr/>
          <p:nvPr/>
        </p:nvSpPr>
        <p:spPr>
          <a:xfrm>
            <a:off x="6757190" y="129441"/>
            <a:ext cx="4389120" cy="6662187"/>
          </a:xfrm>
          <a:prstGeom prst="roundRect">
            <a:avLst/>
          </a:prstGeom>
          <a:solidFill>
            <a:srgbClr val="FF0000"/>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solidFill>
                  <a:srgbClr val="FFFF00"/>
                </a:solidFill>
              </a:rPr>
              <a:t>Det </a:t>
            </a:r>
            <a:r>
              <a:rPr lang="en-US" sz="3200" err="1">
                <a:solidFill>
                  <a:srgbClr val="FFFF00"/>
                </a:solidFill>
              </a:rPr>
              <a:t>digitale</a:t>
            </a:r>
            <a:r>
              <a:rPr lang="en-US" sz="3200">
                <a:solidFill>
                  <a:srgbClr val="FFFF00"/>
                </a:solidFill>
              </a:rPr>
              <a:t> </a:t>
            </a:r>
            <a:r>
              <a:rPr lang="en-US" sz="3200" err="1">
                <a:solidFill>
                  <a:srgbClr val="FFFF00"/>
                </a:solidFill>
              </a:rPr>
              <a:t>i</a:t>
            </a:r>
            <a:r>
              <a:rPr lang="en-US" sz="3200">
                <a:solidFill>
                  <a:srgbClr val="FFFF00"/>
                </a:solidFill>
              </a:rPr>
              <a:t> </a:t>
            </a:r>
            <a:r>
              <a:rPr lang="en-US" sz="3200" err="1">
                <a:solidFill>
                  <a:srgbClr val="FFFF00"/>
                </a:solidFill>
              </a:rPr>
              <a:t>livet</a:t>
            </a:r>
            <a:endParaRPr lang="en-US" sz="3200">
              <a:solidFill>
                <a:srgbClr val="FFFF00"/>
              </a:solidFill>
            </a:endParaRPr>
          </a:p>
        </p:txBody>
      </p:sp>
      <p:pic>
        <p:nvPicPr>
          <p:cNvPr id="2" name="Picture 1">
            <a:extLst>
              <a:ext uri="{FF2B5EF4-FFF2-40B4-BE49-F238E27FC236}">
                <a16:creationId xmlns:a16="http://schemas.microsoft.com/office/drawing/2014/main" id="{6E25CAA4-DFDE-AA10-6266-D22175DE3BAD}"/>
              </a:ext>
            </a:extLst>
          </p:cNvPr>
          <p:cNvPicPr>
            <a:picLocks noChangeAspect="1"/>
          </p:cNvPicPr>
          <p:nvPr/>
        </p:nvPicPr>
        <p:blipFill>
          <a:blip r:embed="rId2"/>
          <a:stretch>
            <a:fillRect/>
          </a:stretch>
        </p:blipFill>
        <p:spPr>
          <a:xfrm>
            <a:off x="70077" y="68221"/>
            <a:ext cx="1472912" cy="2011013"/>
          </a:xfrm>
          <a:prstGeom prst="rect">
            <a:avLst/>
          </a:prstGeom>
        </p:spPr>
      </p:pic>
    </p:spTree>
    <p:extLst>
      <p:ext uri="{BB962C8B-B14F-4D97-AF65-F5344CB8AC3E}">
        <p14:creationId xmlns:p14="http://schemas.microsoft.com/office/powerpoint/2010/main" val="963637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argede blyanter i en blyant som er oppå en tre tabell">
            <a:extLst>
              <a:ext uri="{FF2B5EF4-FFF2-40B4-BE49-F238E27FC236}">
                <a16:creationId xmlns:a16="http://schemas.microsoft.com/office/drawing/2014/main" id="{E2894F12-5163-58BB-73B4-FED29740CA5B}"/>
              </a:ext>
            </a:extLst>
          </p:cNvPr>
          <p:cNvPicPr>
            <a:picLocks noChangeAspect="1"/>
          </p:cNvPicPr>
          <p:nvPr/>
        </p:nvPicPr>
        <p:blipFill>
          <a:blip r:embed="rId2"/>
          <a:srcRect l="15754" r="-3" b="-3"/>
          <a:stretch>
            <a:fillRect/>
          </a:stretch>
        </p:blipFill>
        <p:spPr>
          <a:xfrm>
            <a:off x="3523488" y="10"/>
            <a:ext cx="8668512" cy="6857990"/>
          </a:xfrm>
          <a:prstGeom prst="rect">
            <a:avLst/>
          </a:prstGeom>
        </p:spPr>
      </p:pic>
      <p:sp>
        <p:nvSpPr>
          <p:cNvPr id="2" name="Tittel 1"/>
          <p:cNvSpPr>
            <a:spLocks noGrp="1"/>
          </p:cNvSpPr>
          <p:nvPr>
            <p:ph type="ctrTitle"/>
          </p:nvPr>
        </p:nvSpPr>
        <p:spPr>
          <a:xfrm>
            <a:off x="477981" y="1122363"/>
            <a:ext cx="4023360" cy="3204134"/>
          </a:xfrm>
        </p:spPr>
        <p:txBody>
          <a:bodyPr anchor="b">
            <a:normAutofit/>
          </a:bodyPr>
          <a:lstStyle/>
          <a:p>
            <a:r>
              <a:rPr lang="en-US" sz="4800"/>
              <a:t>Digital </a:t>
            </a:r>
            <a:r>
              <a:rPr lang="en-US" sz="4800" err="1"/>
              <a:t>praksis</a:t>
            </a:r>
            <a:r>
              <a:rPr lang="en-US" sz="4800"/>
              <a:t> </a:t>
            </a:r>
            <a:r>
              <a:rPr lang="en-US" sz="4800" err="1"/>
              <a:t>i</a:t>
            </a:r>
            <a:r>
              <a:rPr lang="en-US" sz="4800"/>
              <a:t>  </a:t>
            </a:r>
            <a:r>
              <a:rPr lang="en-US" sz="4800" err="1"/>
              <a:t>skulen</a:t>
            </a:r>
            <a:endParaRPr lang="en-US" sz="4800"/>
          </a:p>
        </p:txBody>
      </p:sp>
      <p:sp>
        <p:nvSpPr>
          <p:cNvPr id="3" name="Undertittel 2"/>
          <p:cNvSpPr>
            <a:spLocks noGrp="1"/>
          </p:cNvSpPr>
          <p:nvPr>
            <p:ph type="subTitle" idx="1"/>
          </p:nvPr>
        </p:nvSpPr>
        <p:spPr>
          <a:xfrm>
            <a:off x="477980" y="4872922"/>
            <a:ext cx="4023359" cy="1208141"/>
          </a:xfrm>
        </p:spPr>
        <p:txBody>
          <a:bodyPr vert="horz" lIns="91440" tIns="45720" rIns="91440" bIns="45720" rtlCol="0" anchor="t">
            <a:normAutofit/>
          </a:bodyPr>
          <a:lstStyle/>
          <a:p>
            <a:r>
              <a:rPr lang="en-US" sz="2000"/>
              <a:t>Trygg </a:t>
            </a:r>
            <a:r>
              <a:rPr lang="en-US" sz="2000" err="1"/>
              <a:t>gjennomføring</a:t>
            </a:r>
            <a:r>
              <a:rPr lang="en-US" sz="2000"/>
              <a:t> av </a:t>
            </a:r>
            <a:r>
              <a:rPr lang="en-US" sz="2000" err="1"/>
              <a:t>vårt</a:t>
            </a:r>
            <a:r>
              <a:rPr lang="en-US" sz="2000"/>
              <a:t> </a:t>
            </a:r>
            <a:r>
              <a:rPr lang="en-US" sz="2000" err="1"/>
              <a:t>samfunnsoppdrag</a:t>
            </a:r>
            <a:endParaRPr lang="en-US" sz="2000"/>
          </a:p>
        </p:txBody>
      </p:sp>
    </p:spTree>
    <p:extLst>
      <p:ext uri="{BB962C8B-B14F-4D97-AF65-F5344CB8AC3E}">
        <p14:creationId xmlns:p14="http://schemas.microsoft.com/office/powerpoint/2010/main" val="1565126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E96D2-8F6D-9D4B-7CC8-4CAFC132AE43}"/>
              </a:ext>
            </a:extLst>
          </p:cNvPr>
          <p:cNvSpPr>
            <a:spLocks noGrp="1"/>
          </p:cNvSpPr>
          <p:nvPr>
            <p:ph type="title"/>
          </p:nvPr>
        </p:nvSpPr>
        <p:spPr>
          <a:xfrm>
            <a:off x="841246" y="978619"/>
            <a:ext cx="5991244" cy="1106424"/>
          </a:xfrm>
        </p:spPr>
        <p:txBody>
          <a:bodyPr>
            <a:normAutofit/>
          </a:bodyPr>
          <a:lstStyle/>
          <a:p>
            <a:r>
              <a:rPr lang="en-US" sz="3200"/>
              <a:t>Vårt mål for møtet</a:t>
            </a:r>
          </a:p>
        </p:txBody>
      </p:sp>
      <p:sp>
        <p:nvSpPr>
          <p:cNvPr id="3" name="Content Placeholder 2">
            <a:extLst>
              <a:ext uri="{FF2B5EF4-FFF2-40B4-BE49-F238E27FC236}">
                <a16:creationId xmlns:a16="http://schemas.microsoft.com/office/drawing/2014/main" id="{EEEC2390-2E98-4C7D-17C0-FA9E9215DC5F}"/>
              </a:ext>
            </a:extLst>
          </p:cNvPr>
          <p:cNvSpPr>
            <a:spLocks noGrp="1"/>
          </p:cNvSpPr>
          <p:nvPr>
            <p:ph idx="1"/>
          </p:nvPr>
        </p:nvSpPr>
        <p:spPr>
          <a:xfrm>
            <a:off x="576881" y="2359817"/>
            <a:ext cx="6258259" cy="3333773"/>
          </a:xfrm>
        </p:spPr>
        <p:txBody>
          <a:bodyPr vert="horz" lIns="91440" tIns="45720" rIns="91440" bIns="45720" rtlCol="0" anchor="t">
            <a:noAutofit/>
          </a:bodyPr>
          <a:lstStyle/>
          <a:p>
            <a:pPr>
              <a:buNone/>
            </a:pPr>
            <a:r>
              <a:rPr lang="en-US" sz="2400"/>
              <a:t> Me </a:t>
            </a:r>
            <a:r>
              <a:rPr lang="en-US" sz="2400" err="1"/>
              <a:t>deler</a:t>
            </a:r>
            <a:r>
              <a:rPr lang="en-US" sz="2400"/>
              <a:t> </a:t>
            </a:r>
            <a:r>
              <a:rPr lang="en-US" sz="2400" err="1"/>
              <a:t>bekymringar</a:t>
            </a:r>
            <a:r>
              <a:rPr lang="en-US" sz="2400"/>
              <a:t> </a:t>
            </a:r>
            <a:r>
              <a:rPr lang="en-US" sz="2400" err="1"/>
              <a:t>knytt</a:t>
            </a:r>
            <a:r>
              <a:rPr lang="en-US" sz="2400"/>
              <a:t> </a:t>
            </a:r>
            <a:r>
              <a:rPr lang="en-US" sz="2400" err="1"/>
              <a:t>til</a:t>
            </a:r>
            <a:endParaRPr lang="en-US" sz="2400" err="1">
              <a:latin typeface="Neue Haas Grotesk Text Pro"/>
              <a:cs typeface="Segoe UI"/>
            </a:endParaRPr>
          </a:p>
          <a:p>
            <a:pPr>
              <a:buNone/>
            </a:pPr>
            <a:r>
              <a:rPr lang="en-US" sz="2400" err="1"/>
              <a:t>skjermbruk</a:t>
            </a:r>
            <a:r>
              <a:rPr lang="en-US" sz="2400"/>
              <a:t> </a:t>
            </a:r>
            <a:r>
              <a:rPr lang="en-US" sz="2400" err="1"/>
              <a:t>i</a:t>
            </a:r>
            <a:r>
              <a:rPr lang="en-US" sz="2400"/>
              <a:t> </a:t>
            </a:r>
            <a:r>
              <a:rPr lang="en-US" sz="2400" err="1"/>
              <a:t>samfunnet</a:t>
            </a:r>
            <a:r>
              <a:rPr lang="en-US" sz="2400"/>
              <a:t>. </a:t>
            </a:r>
            <a:endParaRPr lang="en-US" err="1">
              <a:latin typeface="Segoe UI"/>
              <a:cs typeface="Segoe UI"/>
            </a:endParaRPr>
          </a:p>
          <a:p>
            <a:pPr>
              <a:buNone/>
            </a:pPr>
            <a:endParaRPr lang="en-US" sz="2400"/>
          </a:p>
          <a:p>
            <a:pPr marL="0" indent="0">
              <a:buNone/>
            </a:pPr>
            <a:r>
              <a:rPr lang="en-US" sz="2400"/>
              <a:t>De </a:t>
            </a:r>
            <a:r>
              <a:rPr lang="en-US" sz="2400" err="1"/>
              <a:t>foreldre</a:t>
            </a:r>
            <a:r>
              <a:rPr lang="en-US" sz="2400"/>
              <a:t> </a:t>
            </a:r>
            <a:r>
              <a:rPr lang="en-US" sz="2400" err="1"/>
              <a:t>skal</a:t>
            </a:r>
            <a:r>
              <a:rPr lang="en-US" sz="2400"/>
              <a:t> </a:t>
            </a:r>
            <a:r>
              <a:rPr lang="en-US" sz="2400" err="1"/>
              <a:t>gå</a:t>
            </a:r>
            <a:r>
              <a:rPr lang="en-US" sz="2400"/>
              <a:t> </a:t>
            </a:r>
            <a:r>
              <a:rPr lang="en-US" sz="2400" err="1"/>
              <a:t>herfrå</a:t>
            </a:r>
            <a:r>
              <a:rPr lang="en-US" sz="2400"/>
              <a:t> </a:t>
            </a:r>
            <a:r>
              <a:rPr lang="en-US" sz="2400" err="1"/>
              <a:t>og</a:t>
            </a:r>
            <a:r>
              <a:rPr lang="en-US" sz="2400"/>
              <a:t> </a:t>
            </a:r>
            <a:r>
              <a:rPr lang="en-US" sz="2400" err="1"/>
              <a:t>kjenna</a:t>
            </a:r>
            <a:r>
              <a:rPr lang="en-US" sz="2400"/>
              <a:t> </a:t>
            </a:r>
            <a:r>
              <a:rPr lang="en-US" sz="2400" err="1"/>
              <a:t>dykk</a:t>
            </a:r>
            <a:r>
              <a:rPr lang="en-US" sz="2400"/>
              <a:t> </a:t>
            </a:r>
            <a:r>
              <a:rPr lang="en-US" sz="2400" err="1"/>
              <a:t>trygge</a:t>
            </a:r>
            <a:r>
              <a:rPr lang="en-US" sz="2400"/>
              <a:t> </a:t>
            </a:r>
            <a:r>
              <a:rPr lang="en-US" sz="2400" err="1"/>
              <a:t>på</a:t>
            </a:r>
            <a:r>
              <a:rPr lang="en-US" sz="2400"/>
              <a:t> at </a:t>
            </a:r>
            <a:r>
              <a:rPr lang="en-US" sz="2400" err="1"/>
              <a:t>skulen</a:t>
            </a:r>
            <a:r>
              <a:rPr lang="en-US" sz="2400"/>
              <a:t> </a:t>
            </a:r>
            <a:r>
              <a:rPr lang="en-US" sz="2400" err="1"/>
              <a:t>tek</a:t>
            </a:r>
            <a:r>
              <a:rPr lang="en-US" sz="2400"/>
              <a:t> </a:t>
            </a:r>
            <a:r>
              <a:rPr lang="en-US" sz="2400" err="1"/>
              <a:t>kloke</a:t>
            </a:r>
            <a:r>
              <a:rPr lang="en-US" sz="2400"/>
              <a:t> </a:t>
            </a:r>
            <a:r>
              <a:rPr lang="en-US" sz="2400" err="1"/>
              <a:t>og</a:t>
            </a:r>
            <a:r>
              <a:rPr lang="en-US" sz="2400"/>
              <a:t> </a:t>
            </a:r>
            <a:r>
              <a:rPr lang="en-US" sz="2400" err="1"/>
              <a:t>profesjonelle</a:t>
            </a:r>
            <a:r>
              <a:rPr lang="en-US" sz="2400"/>
              <a:t> </a:t>
            </a:r>
            <a:r>
              <a:rPr lang="en-US" sz="2400" err="1"/>
              <a:t>val</a:t>
            </a:r>
            <a:r>
              <a:rPr lang="en-US" sz="2400"/>
              <a:t> </a:t>
            </a:r>
            <a:r>
              <a:rPr lang="en-US" sz="2400" err="1"/>
              <a:t>i</a:t>
            </a:r>
            <a:r>
              <a:rPr lang="en-US" sz="2400"/>
              <a:t> </a:t>
            </a:r>
            <a:r>
              <a:rPr lang="en-US" sz="2400" err="1"/>
              <a:t>møte</a:t>
            </a:r>
            <a:r>
              <a:rPr lang="en-US" sz="2400"/>
              <a:t> med det </a:t>
            </a:r>
            <a:r>
              <a:rPr lang="en-US" sz="2400" err="1"/>
              <a:t>digitale</a:t>
            </a:r>
            <a:r>
              <a:rPr lang="en-US" sz="2400"/>
              <a:t>.</a:t>
            </a:r>
            <a:endParaRPr lang="en-US"/>
          </a:p>
        </p:txBody>
      </p:sp>
      <p:pic>
        <p:nvPicPr>
          <p:cNvPr id="18" name="Graphic 17" descr="Bærbar datamaskin">
            <a:extLst>
              <a:ext uri="{FF2B5EF4-FFF2-40B4-BE49-F238E27FC236}">
                <a16:creationId xmlns:a16="http://schemas.microsoft.com/office/drawing/2014/main" id="{6881CAFC-0266-4052-6937-90198B963D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79814" y="1329879"/>
            <a:ext cx="4097657" cy="4097657"/>
          </a:xfrm>
          <a:prstGeom prst="rect">
            <a:avLst/>
          </a:prstGeom>
        </p:spPr>
      </p:pic>
    </p:spTree>
    <p:extLst>
      <p:ext uri="{BB962C8B-B14F-4D97-AF65-F5344CB8AC3E}">
        <p14:creationId xmlns:p14="http://schemas.microsoft.com/office/powerpoint/2010/main" val="13050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4C712-1660-28B3-486D-5AF68ADB2779}"/>
              </a:ext>
            </a:extLst>
          </p:cNvPr>
          <p:cNvSpPr>
            <a:spLocks noGrp="1"/>
          </p:cNvSpPr>
          <p:nvPr>
            <p:ph type="title"/>
          </p:nvPr>
        </p:nvSpPr>
        <p:spPr/>
        <p:txBody>
          <a:bodyPr/>
          <a:lstStyle/>
          <a:p>
            <a:r>
              <a:rPr lang="en-US" err="1"/>
              <a:t>Korleis</a:t>
            </a:r>
            <a:r>
              <a:rPr lang="en-US"/>
              <a:t> me </a:t>
            </a:r>
            <a:r>
              <a:rPr lang="en-US" err="1"/>
              <a:t>tek</a:t>
            </a:r>
            <a:r>
              <a:rPr lang="en-US"/>
              <a:t> </a:t>
            </a:r>
            <a:r>
              <a:rPr lang="en-US" err="1"/>
              <a:t>gre</a:t>
            </a:r>
            <a:r>
              <a:rPr lang="en-US"/>
              <a:t>p</a:t>
            </a:r>
          </a:p>
        </p:txBody>
      </p:sp>
      <p:sp>
        <p:nvSpPr>
          <p:cNvPr id="3" name="Content Placeholder 2">
            <a:extLst>
              <a:ext uri="{FF2B5EF4-FFF2-40B4-BE49-F238E27FC236}">
                <a16:creationId xmlns:a16="http://schemas.microsoft.com/office/drawing/2014/main" id="{ED246CD9-C982-BB2C-092F-C7054614029B}"/>
              </a:ext>
            </a:extLst>
          </p:cNvPr>
          <p:cNvSpPr>
            <a:spLocks noGrp="1"/>
          </p:cNvSpPr>
          <p:nvPr>
            <p:ph idx="1"/>
          </p:nvPr>
        </p:nvSpPr>
        <p:spPr/>
        <p:txBody>
          <a:bodyPr vert="horz" lIns="91440" tIns="45720" rIns="91440" bIns="45720" rtlCol="0" anchor="t">
            <a:normAutofit/>
          </a:bodyPr>
          <a:lstStyle/>
          <a:p>
            <a:r>
              <a:rPr lang="en-US" err="1"/>
              <a:t>Ikkje</a:t>
            </a:r>
            <a:r>
              <a:rPr lang="en-US"/>
              <a:t> </a:t>
            </a:r>
            <a:r>
              <a:rPr lang="en-US" err="1"/>
              <a:t>ipad</a:t>
            </a:r>
            <a:r>
              <a:rPr lang="en-US"/>
              <a:t> </a:t>
            </a:r>
            <a:r>
              <a:rPr lang="en-US" err="1"/>
              <a:t>heim</a:t>
            </a:r>
            <a:r>
              <a:rPr lang="en-US"/>
              <a:t> </a:t>
            </a:r>
            <a:r>
              <a:rPr lang="en-US" err="1"/>
              <a:t>frå</a:t>
            </a:r>
            <a:r>
              <a:rPr lang="en-US"/>
              <a:t> 1.-2.trinn</a:t>
            </a:r>
          </a:p>
          <a:p>
            <a:r>
              <a:rPr lang="en-US"/>
              <a:t>Kun </a:t>
            </a:r>
            <a:r>
              <a:rPr lang="en-US" err="1"/>
              <a:t>ipad</a:t>
            </a:r>
            <a:r>
              <a:rPr lang="en-US"/>
              <a:t> </a:t>
            </a:r>
            <a:r>
              <a:rPr lang="en-US" err="1"/>
              <a:t>heim</a:t>
            </a:r>
            <a:r>
              <a:rPr lang="en-US"/>
              <a:t> </a:t>
            </a:r>
            <a:r>
              <a:rPr lang="en-US" err="1"/>
              <a:t>ved</a:t>
            </a:r>
            <a:r>
              <a:rPr lang="en-US"/>
              <a:t> </a:t>
            </a:r>
            <a:r>
              <a:rPr lang="en-US" err="1"/>
              <a:t>lekser</a:t>
            </a:r>
            <a:r>
              <a:rPr lang="en-US"/>
              <a:t> 3.-4.trinn</a:t>
            </a:r>
          </a:p>
          <a:p>
            <a:r>
              <a:rPr lang="en-US"/>
              <a:t>Whitelisting 1.-4.trinn</a:t>
            </a:r>
          </a:p>
          <a:p>
            <a:r>
              <a:rPr lang="en-US" err="1"/>
              <a:t>Ikkje</a:t>
            </a:r>
            <a:r>
              <a:rPr lang="en-US"/>
              <a:t> </a:t>
            </a:r>
            <a:r>
              <a:rPr lang="en-US" err="1"/>
              <a:t>heim</a:t>
            </a:r>
            <a:r>
              <a:rPr lang="en-US"/>
              <a:t> </a:t>
            </a:r>
            <a:r>
              <a:rPr lang="en-US" err="1"/>
              <a:t>i</a:t>
            </a:r>
            <a:r>
              <a:rPr lang="en-US"/>
              <a:t> </a:t>
            </a:r>
            <a:r>
              <a:rPr lang="en-US" err="1"/>
              <a:t>helger</a:t>
            </a:r>
            <a:r>
              <a:rPr lang="en-US"/>
              <a:t> </a:t>
            </a:r>
            <a:r>
              <a:rPr lang="en-US" err="1"/>
              <a:t>og</a:t>
            </a:r>
            <a:r>
              <a:rPr lang="en-US"/>
              <a:t> </a:t>
            </a:r>
            <a:r>
              <a:rPr lang="en-US" err="1"/>
              <a:t>ferier</a:t>
            </a:r>
            <a:r>
              <a:rPr lang="en-US"/>
              <a:t> 5.-7.trinn</a:t>
            </a:r>
          </a:p>
          <a:p>
            <a:pPr marL="0" indent="0">
              <a:buNone/>
            </a:pPr>
            <a:endParaRPr lang="en-US"/>
          </a:p>
          <a:p>
            <a:r>
              <a:rPr lang="en-US"/>
              <a:t>Retta </a:t>
            </a:r>
            <a:r>
              <a:rPr lang="en-US" err="1"/>
              <a:t>blikket</a:t>
            </a:r>
            <a:r>
              <a:rPr lang="en-US"/>
              <a:t> mot </a:t>
            </a:r>
            <a:r>
              <a:rPr lang="en-US" err="1"/>
              <a:t>oss</a:t>
            </a:r>
            <a:r>
              <a:rPr lang="en-US"/>
              <a:t> </a:t>
            </a:r>
            <a:r>
              <a:rPr lang="en-US" err="1"/>
              <a:t>sjølve</a:t>
            </a:r>
            <a:r>
              <a:rPr lang="en-US"/>
              <a:t> </a:t>
            </a:r>
            <a:r>
              <a:rPr lang="en-US" err="1"/>
              <a:t>og</a:t>
            </a:r>
            <a:r>
              <a:rPr lang="en-US"/>
              <a:t> ta </a:t>
            </a:r>
            <a:r>
              <a:rPr lang="en-US" err="1"/>
              <a:t>ein</a:t>
            </a:r>
            <a:r>
              <a:rPr lang="en-US"/>
              <a:t> </a:t>
            </a:r>
            <a:r>
              <a:rPr lang="en-US" err="1"/>
              <a:t>eigenvurdering</a:t>
            </a:r>
            <a:r>
              <a:rPr lang="en-US"/>
              <a:t> </a:t>
            </a:r>
            <a:r>
              <a:rPr lang="en-US" err="1"/>
              <a:t>på</a:t>
            </a:r>
            <a:r>
              <a:rPr lang="en-US"/>
              <a:t> </a:t>
            </a:r>
            <a:r>
              <a:rPr lang="en-US" err="1"/>
              <a:t>vår</a:t>
            </a:r>
            <a:r>
              <a:rPr lang="en-US"/>
              <a:t> </a:t>
            </a:r>
            <a:r>
              <a:rPr lang="en-US" err="1"/>
              <a:t>digitale</a:t>
            </a:r>
            <a:r>
              <a:rPr lang="en-US"/>
              <a:t> </a:t>
            </a:r>
            <a:r>
              <a:rPr lang="en-US" err="1"/>
              <a:t>praksis</a:t>
            </a:r>
            <a:r>
              <a:rPr lang="en-US"/>
              <a:t> </a:t>
            </a:r>
            <a:r>
              <a:rPr lang="en-US" err="1"/>
              <a:t>i</a:t>
            </a:r>
            <a:r>
              <a:rPr lang="en-US"/>
              <a:t> </a:t>
            </a:r>
            <a:r>
              <a:rPr lang="en-US" err="1"/>
              <a:t>klasserommet</a:t>
            </a:r>
            <a:endParaRPr lang="en-US"/>
          </a:p>
          <a:p>
            <a:endParaRPr lang="en-US"/>
          </a:p>
        </p:txBody>
      </p:sp>
    </p:spTree>
    <p:extLst>
      <p:ext uri="{BB962C8B-B14F-4D97-AF65-F5344CB8AC3E}">
        <p14:creationId xmlns:p14="http://schemas.microsoft.com/office/powerpoint/2010/main" val="2094284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4E73-7710-3117-F287-421495881251}"/>
              </a:ext>
            </a:extLst>
          </p:cNvPr>
          <p:cNvSpPr>
            <a:spLocks noGrp="1"/>
          </p:cNvSpPr>
          <p:nvPr>
            <p:ph type="title"/>
          </p:nvPr>
        </p:nvSpPr>
        <p:spPr/>
        <p:txBody>
          <a:bodyPr/>
          <a:lstStyle/>
          <a:p>
            <a:r>
              <a:rPr lang="en-US" err="1"/>
              <a:t>Frå</a:t>
            </a:r>
            <a:r>
              <a:rPr lang="en-US"/>
              <a:t> Time </a:t>
            </a:r>
            <a:r>
              <a:rPr lang="en-US" err="1"/>
              <a:t>kommune</a:t>
            </a:r>
            <a:r>
              <a:rPr lang="en-US"/>
              <a:t> sin plan</a:t>
            </a:r>
          </a:p>
        </p:txBody>
      </p:sp>
      <p:sp>
        <p:nvSpPr>
          <p:cNvPr id="4" name="TextBox 3">
            <a:extLst>
              <a:ext uri="{FF2B5EF4-FFF2-40B4-BE49-F238E27FC236}">
                <a16:creationId xmlns:a16="http://schemas.microsoft.com/office/drawing/2014/main" id="{5B4B6052-CC43-B82E-5666-0A17A7B43082}"/>
              </a:ext>
            </a:extLst>
          </p:cNvPr>
          <p:cNvSpPr txBox="1"/>
          <p:nvPr/>
        </p:nvSpPr>
        <p:spPr>
          <a:xfrm>
            <a:off x="434628" y="1898534"/>
            <a:ext cx="10261229"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 </a:t>
            </a:r>
            <a:r>
              <a:rPr lang="en-US" sz="3200" dirty="0" err="1"/>
              <a:t>digitale</a:t>
            </a:r>
            <a:r>
              <a:rPr lang="en-US" sz="3200" dirty="0"/>
              <a:t> </a:t>
            </a:r>
            <a:r>
              <a:rPr lang="en-US" sz="3200" dirty="0" err="1"/>
              <a:t>verktøy</a:t>
            </a:r>
            <a:r>
              <a:rPr lang="en-US" sz="3200" dirty="0"/>
              <a:t> </a:t>
            </a:r>
            <a:r>
              <a:rPr lang="en-US" sz="3200" dirty="0" err="1"/>
              <a:t>skal</a:t>
            </a:r>
            <a:r>
              <a:rPr lang="en-US" sz="3200" dirty="0"/>
              <a:t> </a:t>
            </a:r>
            <a:r>
              <a:rPr lang="en-US" sz="3200" dirty="0" err="1"/>
              <a:t>integrerast</a:t>
            </a:r>
            <a:r>
              <a:rPr lang="en-US" sz="3200" dirty="0"/>
              <a:t> </a:t>
            </a:r>
            <a:r>
              <a:rPr lang="en-US" sz="3200" dirty="0" err="1"/>
              <a:t>i</a:t>
            </a:r>
            <a:r>
              <a:rPr lang="en-US" sz="3200" dirty="0"/>
              <a:t> </a:t>
            </a:r>
            <a:r>
              <a:rPr lang="en-US" sz="3200" dirty="0" err="1"/>
              <a:t>undervisninga</a:t>
            </a:r>
            <a:r>
              <a:rPr lang="en-US" sz="3200" dirty="0"/>
              <a:t> </a:t>
            </a:r>
            <a:r>
              <a:rPr lang="en-US" sz="3200" dirty="0" err="1"/>
              <a:t>på</a:t>
            </a:r>
            <a:r>
              <a:rPr lang="en-US" sz="3200" dirty="0"/>
              <a:t> </a:t>
            </a:r>
            <a:r>
              <a:rPr lang="en-US" sz="3200" dirty="0" err="1"/>
              <a:t>ein</a:t>
            </a:r>
            <a:r>
              <a:rPr lang="en-US" sz="3200" dirty="0"/>
              <a:t> </a:t>
            </a:r>
            <a:r>
              <a:rPr lang="en-US" sz="3200" dirty="0" err="1"/>
              <a:t>måte</a:t>
            </a:r>
            <a:r>
              <a:rPr lang="en-US" sz="3200" dirty="0"/>
              <a:t> </a:t>
            </a:r>
            <a:r>
              <a:rPr lang="en-US" sz="3200" dirty="0" err="1"/>
              <a:t>som</a:t>
            </a:r>
            <a:r>
              <a:rPr lang="en-US" sz="3200" dirty="0"/>
              <a:t> </a:t>
            </a:r>
            <a:r>
              <a:rPr lang="en-US" sz="3200" b="1" dirty="0" err="1"/>
              <a:t>fremmar</a:t>
            </a:r>
            <a:r>
              <a:rPr lang="en-US" sz="3200" b="1" dirty="0"/>
              <a:t> </a:t>
            </a:r>
            <a:r>
              <a:rPr lang="en-US" sz="3200" b="1" dirty="0" err="1"/>
              <a:t>skaparglede</a:t>
            </a:r>
            <a:r>
              <a:rPr lang="en-US" sz="3200" b="1" dirty="0"/>
              <a:t>, </a:t>
            </a:r>
            <a:r>
              <a:rPr lang="en-US" sz="3200" b="1" dirty="0" err="1"/>
              <a:t>engasjement</a:t>
            </a:r>
            <a:r>
              <a:rPr lang="en-US" sz="3200" dirty="0"/>
              <a:t> </a:t>
            </a:r>
            <a:r>
              <a:rPr lang="en-US" sz="3200" dirty="0" err="1"/>
              <a:t>og</a:t>
            </a:r>
            <a:r>
              <a:rPr lang="en-US" sz="3200" dirty="0"/>
              <a:t> </a:t>
            </a:r>
            <a:r>
              <a:rPr lang="en-US" sz="3200" b="1" dirty="0" err="1"/>
              <a:t>utforskartrong</a:t>
            </a:r>
            <a:r>
              <a:rPr lang="en-US" sz="3200" dirty="0"/>
              <a:t>. </a:t>
            </a:r>
            <a:r>
              <a:rPr lang="en-US" sz="3200" dirty="0" err="1"/>
              <a:t>Skulen</a:t>
            </a:r>
            <a:r>
              <a:rPr lang="en-US" sz="3200" dirty="0"/>
              <a:t> </a:t>
            </a:r>
            <a:r>
              <a:rPr lang="en-US" sz="3200" dirty="0" err="1"/>
              <a:t>skal</a:t>
            </a:r>
            <a:r>
              <a:rPr lang="en-US" sz="3200" dirty="0"/>
              <a:t> </a:t>
            </a:r>
            <a:r>
              <a:rPr lang="en-US" sz="3200" dirty="0" err="1"/>
              <a:t>førebu</a:t>
            </a:r>
            <a:r>
              <a:rPr lang="en-US" sz="3200" dirty="0"/>
              <a:t> </a:t>
            </a:r>
            <a:r>
              <a:rPr lang="en-US" sz="3200" dirty="0" err="1"/>
              <a:t>elevane</a:t>
            </a:r>
            <a:r>
              <a:rPr lang="en-US" sz="3200" dirty="0"/>
              <a:t> </a:t>
            </a:r>
            <a:r>
              <a:rPr lang="en-US" sz="3200" dirty="0" err="1"/>
              <a:t>på</a:t>
            </a:r>
            <a:r>
              <a:rPr lang="en-US" sz="3200" dirty="0"/>
              <a:t> </a:t>
            </a:r>
            <a:r>
              <a:rPr lang="en-US" sz="3200" b="1" dirty="0" err="1"/>
              <a:t>deltaking</a:t>
            </a:r>
            <a:r>
              <a:rPr lang="en-US" sz="3200" b="1" dirty="0"/>
              <a:t> </a:t>
            </a:r>
            <a:r>
              <a:rPr lang="en-US" sz="3200" b="1" dirty="0" err="1"/>
              <a:t>i</a:t>
            </a:r>
            <a:r>
              <a:rPr lang="en-US" sz="3200" b="1" dirty="0"/>
              <a:t> </a:t>
            </a:r>
            <a:r>
              <a:rPr lang="en-US" sz="3200" b="1" dirty="0" err="1"/>
              <a:t>eit</a:t>
            </a:r>
            <a:r>
              <a:rPr lang="en-US" sz="3200" b="1" dirty="0"/>
              <a:t> </a:t>
            </a:r>
            <a:r>
              <a:rPr lang="en-US" sz="3200" b="1" dirty="0" err="1"/>
              <a:t>demokratisk</a:t>
            </a:r>
            <a:r>
              <a:rPr lang="en-US" sz="3200" b="1" dirty="0"/>
              <a:t> </a:t>
            </a:r>
            <a:r>
              <a:rPr lang="en-US" sz="3200" b="1" dirty="0" err="1"/>
              <a:t>samfunn</a:t>
            </a:r>
            <a:r>
              <a:rPr lang="en-US" sz="3200" b="1" dirty="0"/>
              <a:t> </a:t>
            </a:r>
            <a:r>
              <a:rPr lang="en-US" sz="3200" b="1" dirty="0" err="1"/>
              <a:t>og</a:t>
            </a:r>
            <a:r>
              <a:rPr lang="en-US" sz="3200" b="1" dirty="0"/>
              <a:t> </a:t>
            </a:r>
            <a:r>
              <a:rPr lang="en-US" sz="3200" b="1" dirty="0" err="1"/>
              <a:t>arbeidsliv</a:t>
            </a:r>
            <a:r>
              <a:rPr lang="en-US" sz="3200" dirty="0"/>
              <a:t>, der </a:t>
            </a:r>
            <a:r>
              <a:rPr lang="en-US" sz="3200" b="1" dirty="0" err="1"/>
              <a:t>digitale</a:t>
            </a:r>
            <a:r>
              <a:rPr lang="en-US" sz="3200" b="1" dirty="0"/>
              <a:t> </a:t>
            </a:r>
            <a:r>
              <a:rPr lang="en-US" sz="3200" b="1" dirty="0" err="1"/>
              <a:t>ferdigheiter</a:t>
            </a:r>
            <a:r>
              <a:rPr lang="en-US" sz="3200" dirty="0"/>
              <a:t> er </a:t>
            </a:r>
            <a:r>
              <a:rPr lang="en-US" sz="3200" dirty="0" err="1"/>
              <a:t>ein</a:t>
            </a:r>
            <a:r>
              <a:rPr lang="en-US" sz="3200" dirty="0"/>
              <a:t> </a:t>
            </a:r>
            <a:r>
              <a:rPr lang="en-US" sz="3200" dirty="0" err="1"/>
              <a:t>viktig</a:t>
            </a:r>
            <a:r>
              <a:rPr lang="en-US" sz="3200" dirty="0"/>
              <a:t> del av </a:t>
            </a:r>
            <a:r>
              <a:rPr lang="en-US" sz="3200" dirty="0" err="1"/>
              <a:t>kompetansen</a:t>
            </a:r>
            <a:r>
              <a:rPr lang="en-US" sz="3200" dirty="0"/>
              <a:t> </a:t>
            </a:r>
            <a:r>
              <a:rPr lang="en-US" sz="3200" dirty="0" err="1"/>
              <a:t>dei</a:t>
            </a:r>
            <a:r>
              <a:rPr lang="en-US" sz="3200" dirty="0"/>
              <a:t> </a:t>
            </a:r>
            <a:r>
              <a:rPr lang="en-US" sz="3200" dirty="0" err="1"/>
              <a:t>treng</a:t>
            </a:r>
            <a:r>
              <a:rPr lang="en-US" sz="3200" dirty="0"/>
              <a:t>. </a:t>
            </a:r>
          </a:p>
        </p:txBody>
      </p:sp>
    </p:spTree>
    <p:extLst>
      <p:ext uri="{BB962C8B-B14F-4D97-AF65-F5344CB8AC3E}">
        <p14:creationId xmlns:p14="http://schemas.microsoft.com/office/powerpoint/2010/main" val="2330431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DCE1-27E8-6332-29B6-39B5F2FD7A91}"/>
              </a:ext>
            </a:extLst>
          </p:cNvPr>
          <p:cNvSpPr>
            <a:spLocks noGrp="1"/>
          </p:cNvSpPr>
          <p:nvPr>
            <p:ph type="title"/>
          </p:nvPr>
        </p:nvSpPr>
        <p:spPr/>
        <p:txBody>
          <a:bodyPr>
            <a:normAutofit fontScale="90000"/>
          </a:bodyPr>
          <a:lstStyle/>
          <a:p>
            <a:r>
              <a:rPr lang="en-US"/>
              <a:t>Hos </a:t>
            </a:r>
            <a:r>
              <a:rPr lang="en-US" err="1"/>
              <a:t>oss</a:t>
            </a:r>
            <a:r>
              <a:rPr lang="en-US"/>
              <a:t> </a:t>
            </a:r>
            <a:r>
              <a:rPr lang="en-US" err="1"/>
              <a:t>skal</a:t>
            </a:r>
            <a:r>
              <a:rPr lang="en-US"/>
              <a:t> </a:t>
            </a:r>
            <a:r>
              <a:rPr lang="en-US" err="1"/>
              <a:t>elevane</a:t>
            </a:r>
            <a:r>
              <a:rPr lang="en-US"/>
              <a:t> </a:t>
            </a:r>
            <a:r>
              <a:rPr lang="en-US" err="1"/>
              <a:t>få</a:t>
            </a:r>
            <a:r>
              <a:rPr lang="en-US"/>
              <a:t> digital </a:t>
            </a:r>
            <a:r>
              <a:rPr lang="en-US" err="1"/>
              <a:t>danning</a:t>
            </a:r>
            <a:r>
              <a:rPr lang="en-US"/>
              <a:t> </a:t>
            </a:r>
            <a:r>
              <a:rPr lang="en-US" err="1"/>
              <a:t>og</a:t>
            </a:r>
            <a:r>
              <a:rPr lang="en-US"/>
              <a:t> </a:t>
            </a:r>
            <a:r>
              <a:rPr lang="en-US" err="1"/>
              <a:t>utdanning</a:t>
            </a:r>
          </a:p>
        </p:txBody>
      </p:sp>
      <p:sp>
        <p:nvSpPr>
          <p:cNvPr id="3" name="Content Placeholder 2">
            <a:extLst>
              <a:ext uri="{FF2B5EF4-FFF2-40B4-BE49-F238E27FC236}">
                <a16:creationId xmlns:a16="http://schemas.microsoft.com/office/drawing/2014/main" id="{69B68220-A158-9110-D441-E1649136E0AE}"/>
              </a:ext>
            </a:extLst>
          </p:cNvPr>
          <p:cNvSpPr>
            <a:spLocks noGrp="1"/>
          </p:cNvSpPr>
          <p:nvPr>
            <p:ph idx="1"/>
          </p:nvPr>
        </p:nvSpPr>
        <p:spPr>
          <a:xfrm>
            <a:off x="1115568" y="2089698"/>
            <a:ext cx="10168128" cy="4082502"/>
          </a:xfrm>
        </p:spPr>
        <p:txBody>
          <a:bodyPr vert="horz" lIns="91440" tIns="45720" rIns="91440" bIns="45720" rtlCol="0" anchor="t">
            <a:normAutofit/>
          </a:bodyPr>
          <a:lstStyle/>
          <a:p>
            <a:r>
              <a:rPr lang="en-US" sz="2400" dirty="0" err="1"/>
              <a:t>Ipaden</a:t>
            </a:r>
            <a:r>
              <a:rPr lang="en-US" sz="2400" dirty="0"/>
              <a:t> </a:t>
            </a:r>
            <a:r>
              <a:rPr lang="en-US" sz="2400" dirty="0" err="1"/>
              <a:t>som</a:t>
            </a:r>
            <a:r>
              <a:rPr lang="en-US" sz="2400" dirty="0"/>
              <a:t> </a:t>
            </a:r>
            <a:r>
              <a:rPr lang="en-US" sz="2400" dirty="0" err="1"/>
              <a:t>eitt</a:t>
            </a:r>
            <a:r>
              <a:rPr lang="en-US" sz="2400" dirty="0"/>
              <a:t> av </a:t>
            </a:r>
            <a:r>
              <a:rPr lang="en-US" sz="2400" dirty="0" err="1"/>
              <a:t>verktøya</a:t>
            </a:r>
            <a:r>
              <a:rPr lang="en-US" sz="2400" dirty="0"/>
              <a:t> </a:t>
            </a:r>
            <a:r>
              <a:rPr lang="en-US" sz="2400" dirty="0" err="1"/>
              <a:t>i</a:t>
            </a:r>
            <a:r>
              <a:rPr lang="en-US" sz="2400" dirty="0"/>
              <a:t> </a:t>
            </a:r>
            <a:r>
              <a:rPr lang="en-US" sz="2400" dirty="0" err="1"/>
              <a:t>begynnaropplæringa</a:t>
            </a:r>
            <a:endParaRPr lang="en-US" sz="2400" dirty="0"/>
          </a:p>
          <a:p>
            <a:r>
              <a:rPr lang="en-US" sz="2400" dirty="0" err="1"/>
              <a:t>Ipaden</a:t>
            </a:r>
            <a:r>
              <a:rPr lang="en-US" sz="2400" dirty="0"/>
              <a:t> </a:t>
            </a:r>
            <a:r>
              <a:rPr lang="en-US" sz="2400" dirty="0" err="1"/>
              <a:t>som</a:t>
            </a:r>
            <a:r>
              <a:rPr lang="en-US" sz="2400" dirty="0"/>
              <a:t> </a:t>
            </a:r>
            <a:r>
              <a:rPr lang="en-US" sz="2400" dirty="0" err="1"/>
              <a:t>eitt</a:t>
            </a:r>
            <a:r>
              <a:rPr lang="en-US" sz="2400" dirty="0"/>
              <a:t> av </a:t>
            </a:r>
            <a:r>
              <a:rPr lang="en-US" sz="2400" dirty="0" err="1"/>
              <a:t>verktøya</a:t>
            </a:r>
            <a:r>
              <a:rPr lang="en-US" sz="2400" dirty="0"/>
              <a:t> </a:t>
            </a:r>
            <a:r>
              <a:rPr lang="en-US" sz="2400" dirty="0" err="1"/>
              <a:t>i</a:t>
            </a:r>
            <a:r>
              <a:rPr lang="en-US" sz="2400" dirty="0"/>
              <a:t> </a:t>
            </a:r>
            <a:r>
              <a:rPr lang="en-US" sz="2400" dirty="0" err="1"/>
              <a:t>tilpassa</a:t>
            </a:r>
            <a:r>
              <a:rPr lang="en-US" sz="2400" dirty="0"/>
              <a:t> </a:t>
            </a:r>
            <a:r>
              <a:rPr lang="en-US" sz="2400" dirty="0" err="1"/>
              <a:t>opplæring</a:t>
            </a:r>
            <a:endParaRPr lang="en-US" sz="2400" dirty="0"/>
          </a:p>
          <a:p>
            <a:r>
              <a:rPr lang="en-US" sz="2400" dirty="0" err="1"/>
              <a:t>Ipaden</a:t>
            </a:r>
            <a:r>
              <a:rPr lang="en-US" sz="2400" dirty="0"/>
              <a:t> </a:t>
            </a:r>
            <a:r>
              <a:rPr lang="en-US" sz="2400" dirty="0" err="1"/>
              <a:t>som</a:t>
            </a:r>
            <a:r>
              <a:rPr lang="en-US" sz="2400" dirty="0"/>
              <a:t> </a:t>
            </a:r>
            <a:r>
              <a:rPr lang="en-US" sz="2400" dirty="0" err="1"/>
              <a:t>verktøy</a:t>
            </a:r>
            <a:r>
              <a:rPr lang="en-US" sz="2400" dirty="0"/>
              <a:t> for å </a:t>
            </a:r>
            <a:r>
              <a:rPr lang="en-US" sz="2400" dirty="0" err="1"/>
              <a:t>variera</a:t>
            </a:r>
            <a:endParaRPr lang="en-US" sz="2400" dirty="0"/>
          </a:p>
          <a:p>
            <a:r>
              <a:rPr lang="en-US" sz="2400" dirty="0" err="1"/>
              <a:t>Skapande</a:t>
            </a:r>
            <a:r>
              <a:rPr lang="en-US" sz="2400" dirty="0"/>
              <a:t> bruk</a:t>
            </a:r>
          </a:p>
          <a:p>
            <a:r>
              <a:rPr lang="en-US" sz="2400" dirty="0"/>
              <a:t>Digital </a:t>
            </a:r>
            <a:r>
              <a:rPr lang="en-US" sz="2400" dirty="0" err="1"/>
              <a:t>dømmekraft</a:t>
            </a:r>
          </a:p>
          <a:p>
            <a:r>
              <a:rPr lang="en-US" sz="2400" dirty="0" err="1"/>
              <a:t>Kjeldekritikk</a:t>
            </a:r>
            <a:r>
              <a:rPr lang="en-US" sz="2400" dirty="0"/>
              <a:t> </a:t>
            </a:r>
            <a:r>
              <a:rPr lang="en-US" sz="2400" dirty="0" err="1"/>
              <a:t>og</a:t>
            </a:r>
            <a:r>
              <a:rPr lang="en-US" sz="2400" dirty="0"/>
              <a:t> </a:t>
            </a:r>
            <a:r>
              <a:rPr lang="en-US" sz="2400" dirty="0" err="1"/>
              <a:t>kritisk</a:t>
            </a:r>
            <a:r>
              <a:rPr lang="en-US" sz="2400" dirty="0"/>
              <a:t> </a:t>
            </a:r>
            <a:r>
              <a:rPr lang="en-US" sz="2400" dirty="0" err="1"/>
              <a:t>tenking</a:t>
            </a:r>
            <a:endParaRPr lang="en-US" sz="2400" dirty="0"/>
          </a:p>
          <a:p>
            <a:r>
              <a:rPr lang="en-US" sz="2400" dirty="0" err="1"/>
              <a:t>Personvern</a:t>
            </a:r>
            <a:r>
              <a:rPr lang="en-US" sz="2400" dirty="0"/>
              <a:t> </a:t>
            </a:r>
            <a:r>
              <a:rPr lang="en-US" sz="2400" dirty="0" err="1"/>
              <a:t>og</a:t>
            </a:r>
            <a:r>
              <a:rPr lang="en-US" sz="2400" dirty="0"/>
              <a:t> </a:t>
            </a:r>
            <a:r>
              <a:rPr lang="en-US" sz="2400" dirty="0" err="1"/>
              <a:t>nettvett</a:t>
            </a:r>
            <a:endParaRPr lang="en-US" sz="2400" dirty="0"/>
          </a:p>
        </p:txBody>
      </p:sp>
      <p:sp>
        <p:nvSpPr>
          <p:cNvPr id="6" name="TextBox 5">
            <a:extLst>
              <a:ext uri="{FF2B5EF4-FFF2-40B4-BE49-F238E27FC236}">
                <a16:creationId xmlns:a16="http://schemas.microsoft.com/office/drawing/2014/main" id="{8B6ADFA5-FEA3-4357-1083-08BB6F71B7BE}"/>
              </a:ext>
            </a:extLst>
          </p:cNvPr>
          <p:cNvSpPr txBox="1"/>
          <p:nvPr/>
        </p:nvSpPr>
        <p:spPr>
          <a:xfrm>
            <a:off x="6273664" y="3369190"/>
            <a:ext cx="5186560"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i="1">
              <a:latin typeface="Segoe UI"/>
              <a:cs typeface="Segoe UI"/>
            </a:endParaRPr>
          </a:p>
          <a:p>
            <a:endParaRPr lang="en-US" i="1">
              <a:latin typeface="Segoe UI"/>
              <a:cs typeface="Segoe UI"/>
            </a:endParaRPr>
          </a:p>
          <a:p>
            <a:endParaRPr lang="en-US" sz="2400" i="1">
              <a:latin typeface="Segoe UI"/>
              <a:cs typeface="Segoe UI"/>
            </a:endParaRPr>
          </a:p>
          <a:p>
            <a:r>
              <a:rPr lang="en-US" sz="2400" i="1">
                <a:latin typeface="Segoe UI"/>
                <a:cs typeface="Segoe UI"/>
              </a:rPr>
              <a:t>“Digital </a:t>
            </a:r>
            <a:r>
              <a:rPr lang="en-US" sz="2400" i="1" err="1">
                <a:latin typeface="Segoe UI"/>
                <a:cs typeface="Segoe UI"/>
              </a:rPr>
              <a:t>danning</a:t>
            </a:r>
            <a:r>
              <a:rPr lang="en-US" sz="2400" i="1">
                <a:latin typeface="Segoe UI"/>
                <a:cs typeface="Segoe UI"/>
              </a:rPr>
              <a:t> </a:t>
            </a:r>
            <a:r>
              <a:rPr lang="en-US" sz="2400" i="1" err="1">
                <a:latin typeface="Segoe UI"/>
                <a:cs typeface="Segoe UI"/>
              </a:rPr>
              <a:t>handlar</a:t>
            </a:r>
            <a:r>
              <a:rPr lang="en-US" sz="2400" i="1">
                <a:latin typeface="Segoe UI"/>
                <a:cs typeface="Segoe UI"/>
              </a:rPr>
              <a:t> </a:t>
            </a:r>
            <a:r>
              <a:rPr lang="en-US" sz="2400" i="1" err="1">
                <a:latin typeface="Segoe UI"/>
                <a:cs typeface="Segoe UI"/>
              </a:rPr>
              <a:t>ikkje</a:t>
            </a:r>
            <a:r>
              <a:rPr lang="en-US" sz="2400" i="1">
                <a:latin typeface="Segoe UI"/>
                <a:cs typeface="Segoe UI"/>
              </a:rPr>
              <a:t> om </a:t>
            </a:r>
            <a:r>
              <a:rPr lang="en-US" sz="2400" i="1" err="1">
                <a:latin typeface="Segoe UI"/>
                <a:cs typeface="Segoe UI"/>
              </a:rPr>
              <a:t>mest</a:t>
            </a:r>
            <a:r>
              <a:rPr lang="en-US" sz="2400" i="1">
                <a:latin typeface="Segoe UI"/>
                <a:cs typeface="Segoe UI"/>
              </a:rPr>
              <a:t> </a:t>
            </a:r>
            <a:r>
              <a:rPr lang="en-US" sz="2400" i="1" err="1">
                <a:latin typeface="Segoe UI"/>
                <a:cs typeface="Segoe UI"/>
              </a:rPr>
              <a:t>mogleg</a:t>
            </a:r>
            <a:r>
              <a:rPr lang="en-US" sz="2400" i="1">
                <a:latin typeface="Segoe UI"/>
                <a:cs typeface="Segoe UI"/>
              </a:rPr>
              <a:t> </a:t>
            </a:r>
            <a:r>
              <a:rPr lang="en-US" sz="2400" i="1" err="1">
                <a:latin typeface="Segoe UI"/>
                <a:cs typeface="Segoe UI"/>
              </a:rPr>
              <a:t>skjerm</a:t>
            </a:r>
            <a:r>
              <a:rPr lang="en-US" sz="2400" i="1">
                <a:latin typeface="Segoe UI"/>
                <a:cs typeface="Segoe UI"/>
              </a:rPr>
              <a:t>, men om </a:t>
            </a:r>
            <a:r>
              <a:rPr lang="en-US" sz="2400" i="1" err="1">
                <a:latin typeface="Segoe UI"/>
                <a:cs typeface="Segoe UI"/>
              </a:rPr>
              <a:t>klok</a:t>
            </a:r>
            <a:r>
              <a:rPr lang="en-US" sz="2400" i="1">
                <a:latin typeface="Segoe UI"/>
                <a:cs typeface="Segoe UI"/>
              </a:rPr>
              <a:t> bruk – </a:t>
            </a:r>
            <a:r>
              <a:rPr lang="en-US" sz="2400" i="1" err="1">
                <a:latin typeface="Segoe UI"/>
                <a:cs typeface="Segoe UI"/>
              </a:rPr>
              <a:t>og</a:t>
            </a:r>
            <a:r>
              <a:rPr lang="en-US" sz="2400" i="1">
                <a:latin typeface="Segoe UI"/>
                <a:cs typeface="Segoe UI"/>
              </a:rPr>
              <a:t> om å </a:t>
            </a:r>
            <a:r>
              <a:rPr lang="en-US" sz="2400" i="1" err="1">
                <a:latin typeface="Segoe UI"/>
                <a:cs typeface="Segoe UI"/>
              </a:rPr>
              <a:t>utdanne</a:t>
            </a:r>
            <a:r>
              <a:rPr lang="en-US" sz="2400" i="1">
                <a:latin typeface="Segoe UI"/>
                <a:cs typeface="Segoe UI"/>
              </a:rPr>
              <a:t> barn </a:t>
            </a:r>
            <a:r>
              <a:rPr lang="en-US" sz="2400" i="1" err="1">
                <a:latin typeface="Segoe UI"/>
                <a:cs typeface="Segoe UI"/>
              </a:rPr>
              <a:t>til</a:t>
            </a:r>
            <a:r>
              <a:rPr lang="en-US" sz="2400" i="1">
                <a:latin typeface="Segoe UI"/>
                <a:cs typeface="Segoe UI"/>
              </a:rPr>
              <a:t> å </a:t>
            </a:r>
            <a:r>
              <a:rPr lang="en-US" sz="2400" i="1" err="1">
                <a:latin typeface="Segoe UI"/>
                <a:cs typeface="Segoe UI"/>
              </a:rPr>
              <a:t>vere</a:t>
            </a:r>
            <a:r>
              <a:rPr lang="en-US" sz="2400" i="1">
                <a:latin typeface="Segoe UI"/>
                <a:cs typeface="Segoe UI"/>
              </a:rPr>
              <a:t> </a:t>
            </a:r>
            <a:r>
              <a:rPr lang="en-US" sz="2400" i="1" err="1">
                <a:latin typeface="Segoe UI"/>
                <a:cs typeface="Segoe UI"/>
              </a:rPr>
              <a:t>trygge</a:t>
            </a:r>
            <a:r>
              <a:rPr lang="en-US" sz="2400" i="1">
                <a:latin typeface="Segoe UI"/>
                <a:cs typeface="Segoe UI"/>
              </a:rPr>
              <a:t> </a:t>
            </a:r>
            <a:r>
              <a:rPr lang="en-US" sz="2400" i="1" err="1">
                <a:latin typeface="Segoe UI"/>
                <a:cs typeface="Segoe UI"/>
              </a:rPr>
              <a:t>og</a:t>
            </a:r>
            <a:r>
              <a:rPr lang="en-US" sz="2400" i="1">
                <a:latin typeface="Segoe UI"/>
                <a:cs typeface="Segoe UI"/>
              </a:rPr>
              <a:t> </a:t>
            </a:r>
            <a:r>
              <a:rPr lang="en-US" sz="2400" i="1" err="1">
                <a:latin typeface="Segoe UI"/>
                <a:cs typeface="Segoe UI"/>
              </a:rPr>
              <a:t>reflekterte</a:t>
            </a:r>
            <a:r>
              <a:rPr lang="en-US" sz="2400" i="1">
                <a:latin typeface="Segoe UI"/>
                <a:cs typeface="Segoe UI"/>
              </a:rPr>
              <a:t> </a:t>
            </a:r>
            <a:r>
              <a:rPr lang="en-US" sz="2400" i="1" err="1">
                <a:latin typeface="Segoe UI"/>
                <a:cs typeface="Segoe UI"/>
              </a:rPr>
              <a:t>deltakarar</a:t>
            </a:r>
            <a:r>
              <a:rPr lang="en-US" sz="2400" i="1">
                <a:latin typeface="Segoe UI"/>
                <a:cs typeface="Segoe UI"/>
              </a:rPr>
              <a:t> </a:t>
            </a:r>
            <a:r>
              <a:rPr lang="en-US" sz="2400" i="1" err="1">
                <a:latin typeface="Segoe UI"/>
                <a:cs typeface="Segoe UI"/>
              </a:rPr>
              <a:t>i</a:t>
            </a:r>
            <a:r>
              <a:rPr lang="en-US" sz="2400" i="1">
                <a:latin typeface="Segoe UI"/>
                <a:cs typeface="Segoe UI"/>
              </a:rPr>
              <a:t> </a:t>
            </a:r>
            <a:r>
              <a:rPr lang="en-US" sz="2400" i="1" err="1">
                <a:latin typeface="Segoe UI"/>
                <a:cs typeface="Segoe UI"/>
              </a:rPr>
              <a:t>ei</a:t>
            </a:r>
            <a:r>
              <a:rPr lang="en-US" sz="2400" i="1">
                <a:latin typeface="Segoe UI"/>
                <a:cs typeface="Segoe UI"/>
              </a:rPr>
              <a:t> digital verd.”</a:t>
            </a:r>
            <a:endParaRPr lang="en-US" sz="2400" i="1"/>
          </a:p>
          <a:p>
            <a:pPr algn="l"/>
            <a:endParaRPr lang="en-US" sz="2800" i="1"/>
          </a:p>
        </p:txBody>
      </p:sp>
    </p:spTree>
    <p:extLst>
      <p:ext uri="{BB962C8B-B14F-4D97-AF65-F5344CB8AC3E}">
        <p14:creationId xmlns:p14="http://schemas.microsoft.com/office/powerpoint/2010/main" val="1235085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35D4-618A-9486-66A2-B38343FE479F}"/>
              </a:ext>
            </a:extLst>
          </p:cNvPr>
          <p:cNvSpPr>
            <a:spLocks noGrp="1"/>
          </p:cNvSpPr>
          <p:nvPr>
            <p:ph type="title"/>
          </p:nvPr>
        </p:nvSpPr>
        <p:spPr/>
        <p:txBody>
          <a:bodyPr/>
          <a:lstStyle/>
          <a:p>
            <a:r>
              <a:rPr lang="en-US" err="1"/>
              <a:t>Forskning</a:t>
            </a:r>
            <a:r>
              <a:rPr lang="en-US"/>
              <a:t> </a:t>
            </a:r>
            <a:r>
              <a:rPr lang="en-US" err="1"/>
              <a:t>og</a:t>
            </a:r>
            <a:r>
              <a:rPr lang="en-US"/>
              <a:t> </a:t>
            </a:r>
            <a:r>
              <a:rPr lang="en-US" err="1"/>
              <a:t>regjeringa</a:t>
            </a:r>
          </a:p>
        </p:txBody>
      </p:sp>
      <p:sp>
        <p:nvSpPr>
          <p:cNvPr id="3" name="Content Placeholder 2">
            <a:extLst>
              <a:ext uri="{FF2B5EF4-FFF2-40B4-BE49-F238E27FC236}">
                <a16:creationId xmlns:a16="http://schemas.microsoft.com/office/drawing/2014/main" id="{EB8F21FE-0BB9-ECD5-429D-66CEC155B7D7}"/>
              </a:ext>
            </a:extLst>
          </p:cNvPr>
          <p:cNvSpPr>
            <a:spLocks noGrp="1"/>
          </p:cNvSpPr>
          <p:nvPr>
            <p:ph idx="1"/>
          </p:nvPr>
        </p:nvSpPr>
        <p:spPr>
          <a:xfrm>
            <a:off x="174274" y="1510366"/>
            <a:ext cx="11109422" cy="5334185"/>
          </a:xfrm>
        </p:spPr>
        <p:txBody>
          <a:bodyPr vert="horz" lIns="91440" tIns="45720" rIns="91440" bIns="45720" rtlCol="0" anchor="t">
            <a:normAutofit/>
          </a:bodyPr>
          <a:lstStyle/>
          <a:p>
            <a:pPr marL="0" indent="0">
              <a:buNone/>
            </a:pPr>
            <a:r>
              <a:rPr lang="en-US" sz="2800" err="1"/>
              <a:t>Digitaliseringen</a:t>
            </a:r>
            <a:r>
              <a:rPr lang="en-US" sz="2800"/>
              <a:t> </a:t>
            </a:r>
            <a:r>
              <a:rPr lang="en-US" sz="2800" err="1"/>
              <a:t>kan</a:t>
            </a:r>
            <a:r>
              <a:rPr lang="en-US" sz="2800"/>
              <a:t> </a:t>
            </a:r>
            <a:r>
              <a:rPr lang="en-US" sz="2800" err="1"/>
              <a:t>både</a:t>
            </a:r>
            <a:r>
              <a:rPr lang="en-US" sz="2800"/>
              <a:t> </a:t>
            </a:r>
            <a:r>
              <a:rPr lang="en-US" sz="2800" err="1"/>
              <a:t>redusere</a:t>
            </a:r>
            <a:r>
              <a:rPr lang="en-US" sz="2800"/>
              <a:t> </a:t>
            </a:r>
            <a:r>
              <a:rPr lang="en-US" sz="2800" err="1"/>
              <a:t>og</a:t>
            </a:r>
            <a:r>
              <a:rPr lang="en-US" sz="2800"/>
              <a:t> </a:t>
            </a:r>
            <a:r>
              <a:rPr lang="en-US" sz="2800" err="1"/>
              <a:t>forsterke</a:t>
            </a:r>
            <a:r>
              <a:rPr lang="en-US" sz="2800"/>
              <a:t> </a:t>
            </a:r>
            <a:r>
              <a:rPr lang="en-US" sz="2800" err="1"/>
              <a:t>sosiale</a:t>
            </a:r>
            <a:r>
              <a:rPr lang="en-US" sz="2800"/>
              <a:t>, </a:t>
            </a:r>
            <a:r>
              <a:rPr lang="en-US" sz="2800" err="1"/>
              <a:t>kulturelle</a:t>
            </a:r>
            <a:r>
              <a:rPr lang="en-US" sz="2800"/>
              <a:t> </a:t>
            </a:r>
            <a:r>
              <a:rPr lang="en-US" sz="2800" err="1"/>
              <a:t>og</a:t>
            </a:r>
            <a:r>
              <a:rPr lang="en-US" sz="2800"/>
              <a:t> </a:t>
            </a:r>
            <a:r>
              <a:rPr lang="en-US" sz="2800" err="1"/>
              <a:t>økonomiske</a:t>
            </a:r>
            <a:r>
              <a:rPr lang="en-US" sz="2800"/>
              <a:t> </a:t>
            </a:r>
            <a:r>
              <a:rPr lang="en-US" sz="2800" err="1"/>
              <a:t>forskjeller</a:t>
            </a:r>
            <a:r>
              <a:rPr lang="en-US" sz="2800"/>
              <a:t>.</a:t>
            </a:r>
            <a:r>
              <a:rPr lang="en-US" sz="1200"/>
              <a:t> </a:t>
            </a:r>
            <a:r>
              <a:rPr lang="en-US" sz="1200" i="1"/>
              <a:t>(</a:t>
            </a:r>
            <a:r>
              <a:rPr lang="en-US" sz="1200" i="1">
                <a:hlinkClick r:id="rId2"/>
              </a:rPr>
              <a:t>Strategi for digital kompetanse og infrastruktur i barnehage og skole</a:t>
            </a:r>
            <a:r>
              <a:rPr lang="en-US" sz="1200" i="1"/>
              <a:t> - </a:t>
            </a:r>
            <a:r>
              <a:rPr lang="en-US" sz="1200" i="1" err="1"/>
              <a:t>Regjeringen</a:t>
            </a:r>
            <a:r>
              <a:rPr lang="en-US" sz="1200" i="1"/>
              <a:t>)</a:t>
            </a:r>
            <a:endParaRPr lang="en-US" sz="1200"/>
          </a:p>
          <a:p>
            <a:pPr marL="0" indent="0">
              <a:buNone/>
            </a:pPr>
            <a:endParaRPr lang="en-US" sz="1200" i="1"/>
          </a:p>
          <a:p>
            <a:pPr marL="0" indent="0">
              <a:buNone/>
            </a:pPr>
            <a:endParaRPr lang="en-US" sz="1400" i="1"/>
          </a:p>
          <a:p>
            <a:pPr>
              <a:buNone/>
            </a:pPr>
            <a:r>
              <a:rPr lang="en-US" sz="1800"/>
              <a:t>   </a:t>
            </a:r>
            <a:r>
              <a:rPr lang="en-US" sz="2000"/>
              <a:t> </a:t>
            </a:r>
            <a:r>
              <a:rPr lang="en-US" sz="2800" i="1"/>
              <a:t>Det vi </a:t>
            </a:r>
            <a:r>
              <a:rPr lang="en-US" sz="2800" i="1" err="1"/>
              <a:t>har</a:t>
            </a:r>
            <a:r>
              <a:rPr lang="en-US" sz="2800" i="1"/>
              <a:t> sett er at </a:t>
            </a:r>
            <a:r>
              <a:rPr lang="en-US" sz="2800" i="1" err="1"/>
              <a:t>lærere</a:t>
            </a:r>
            <a:r>
              <a:rPr lang="en-US" sz="2800" i="1"/>
              <a:t> </a:t>
            </a:r>
            <a:r>
              <a:rPr lang="en-US" sz="2800" i="1" err="1"/>
              <a:t>som</a:t>
            </a:r>
            <a:r>
              <a:rPr lang="en-US" sz="2800" i="1"/>
              <a:t> </a:t>
            </a:r>
            <a:r>
              <a:rPr lang="en-US" sz="2800" i="1" err="1"/>
              <a:t>klarte</a:t>
            </a:r>
            <a:r>
              <a:rPr lang="en-US" sz="2800" i="1"/>
              <a:t> å </a:t>
            </a:r>
            <a:r>
              <a:rPr lang="en-US" sz="2800" i="1" err="1"/>
              <a:t>skape</a:t>
            </a:r>
            <a:r>
              <a:rPr lang="en-US" sz="2800" i="1"/>
              <a:t> </a:t>
            </a:r>
            <a:r>
              <a:rPr lang="en-US" sz="2800" i="1" err="1"/>
              <a:t>en</a:t>
            </a:r>
            <a:r>
              <a:rPr lang="en-US" sz="2800" i="1"/>
              <a:t> </a:t>
            </a:r>
            <a:r>
              <a:rPr lang="en-US" sz="2800" i="1" err="1"/>
              <a:t>variasjon</a:t>
            </a:r>
            <a:r>
              <a:rPr lang="en-US" sz="2800" i="1"/>
              <a:t> </a:t>
            </a:r>
            <a:r>
              <a:rPr lang="en-US" sz="2800" i="1" err="1"/>
              <a:t>i</a:t>
            </a:r>
            <a:r>
              <a:rPr lang="en-US" sz="2800" i="1"/>
              <a:t> </a:t>
            </a:r>
            <a:r>
              <a:rPr lang="en-US" sz="2800" i="1" err="1"/>
              <a:t>timene</a:t>
            </a:r>
            <a:r>
              <a:rPr lang="en-US" sz="2800" i="1"/>
              <a:t>, med </a:t>
            </a:r>
            <a:r>
              <a:rPr lang="en-US" sz="2800" i="1" err="1"/>
              <a:t>både</a:t>
            </a:r>
            <a:r>
              <a:rPr lang="en-US" sz="2800" i="1"/>
              <a:t> </a:t>
            </a:r>
            <a:r>
              <a:rPr lang="en-US" sz="2800" i="1" err="1"/>
              <a:t>samtale</a:t>
            </a:r>
            <a:r>
              <a:rPr lang="en-US" sz="2800" i="1"/>
              <a:t>, </a:t>
            </a:r>
            <a:r>
              <a:rPr lang="en-US" sz="2800" i="1" err="1"/>
              <a:t>samarbeidsoppgaver</a:t>
            </a:r>
            <a:r>
              <a:rPr lang="en-US" sz="2800" i="1"/>
              <a:t> </a:t>
            </a:r>
            <a:r>
              <a:rPr lang="en-US" sz="2800" i="1" err="1"/>
              <a:t>og</a:t>
            </a:r>
            <a:r>
              <a:rPr lang="en-US" sz="2800" i="1"/>
              <a:t> </a:t>
            </a:r>
            <a:r>
              <a:rPr lang="en-US" sz="2800" i="1" err="1"/>
              <a:t>individuelt</a:t>
            </a:r>
            <a:r>
              <a:rPr lang="en-US" sz="2800" i="1"/>
              <a:t> </a:t>
            </a:r>
            <a:r>
              <a:rPr lang="en-US" sz="2800" i="1" err="1"/>
              <a:t>arbeid</a:t>
            </a:r>
            <a:r>
              <a:rPr lang="en-US" sz="2800" i="1"/>
              <a:t> – med </a:t>
            </a:r>
            <a:r>
              <a:rPr lang="en-US" sz="2800" i="1" err="1"/>
              <a:t>og</a:t>
            </a:r>
            <a:r>
              <a:rPr lang="en-US" sz="2800" i="1"/>
              <a:t> </a:t>
            </a:r>
            <a:r>
              <a:rPr lang="en-US" sz="2800" i="1" err="1"/>
              <a:t>uten</a:t>
            </a:r>
            <a:r>
              <a:rPr lang="en-US" sz="2800" i="1"/>
              <a:t> bruk av iPad, </a:t>
            </a:r>
            <a:r>
              <a:rPr lang="en-US" sz="2800" i="1" err="1"/>
              <a:t>bidro</a:t>
            </a:r>
            <a:r>
              <a:rPr lang="en-US" sz="2800" i="1"/>
              <a:t> </a:t>
            </a:r>
            <a:r>
              <a:rPr lang="en-US" sz="2800" i="1" err="1"/>
              <a:t>til</a:t>
            </a:r>
            <a:r>
              <a:rPr lang="en-US" sz="2800" i="1"/>
              <a:t> </a:t>
            </a:r>
            <a:r>
              <a:rPr lang="en-US" sz="2800" i="1" err="1"/>
              <a:t>mer</a:t>
            </a:r>
            <a:r>
              <a:rPr lang="en-US" sz="2800" i="1"/>
              <a:t> </a:t>
            </a:r>
            <a:r>
              <a:rPr lang="en-US" sz="2800" i="1" err="1"/>
              <a:t>motiverte</a:t>
            </a:r>
            <a:r>
              <a:rPr lang="en-US" sz="2800" i="1"/>
              <a:t> </a:t>
            </a:r>
            <a:r>
              <a:rPr lang="en-US" sz="2800" i="1" err="1"/>
              <a:t>elever</a:t>
            </a:r>
            <a:r>
              <a:rPr lang="en-US" sz="2800" i="1"/>
              <a:t>. </a:t>
            </a:r>
            <a:endParaRPr lang="en-US"/>
          </a:p>
          <a:p>
            <a:pPr>
              <a:buNone/>
            </a:pPr>
            <a:r>
              <a:rPr lang="en-US" sz="1400" i="1"/>
              <a:t>(</a:t>
            </a:r>
            <a:r>
              <a:rPr lang="en-US" sz="1400" i="1" err="1"/>
              <a:t>Digitale</a:t>
            </a:r>
            <a:r>
              <a:rPr lang="en-US" sz="1400" i="1"/>
              <a:t> </a:t>
            </a:r>
            <a:r>
              <a:rPr lang="en-US" sz="1400" i="1" err="1"/>
              <a:t>klasserom</a:t>
            </a:r>
            <a:r>
              <a:rPr lang="en-US" sz="1400" i="1"/>
              <a:t>, Kjersti Eskild </a:t>
            </a:r>
            <a:r>
              <a:rPr lang="en-US" sz="1400" i="1" err="1"/>
              <a:t>Havenstrøm</a:t>
            </a:r>
            <a:r>
              <a:rPr lang="en-US" sz="1400" i="1"/>
              <a:t>, </a:t>
            </a:r>
            <a:r>
              <a:rPr lang="en-US" sz="1400" i="1" err="1"/>
              <a:t>Universitetet</a:t>
            </a:r>
            <a:r>
              <a:rPr lang="en-US" sz="1400" i="1"/>
              <a:t> I Oslo, Forskning.no)</a:t>
            </a:r>
            <a:endParaRPr lang="en-US" sz="1400"/>
          </a:p>
          <a:p>
            <a:pPr marL="0" indent="0">
              <a:buNone/>
            </a:pPr>
            <a:endParaRPr lang="en-US" sz="1800" i="1"/>
          </a:p>
          <a:p>
            <a:pPr marL="0" indent="0">
              <a:buNone/>
            </a:pPr>
            <a:endParaRPr lang="en-US" sz="1800" i="1"/>
          </a:p>
          <a:p>
            <a:pPr marL="0" indent="0">
              <a:buNone/>
            </a:pPr>
            <a:endParaRPr lang="en-US" sz="1800" i="1"/>
          </a:p>
        </p:txBody>
      </p:sp>
    </p:spTree>
    <p:extLst>
      <p:ext uri="{BB962C8B-B14F-4D97-AF65-F5344CB8AC3E}">
        <p14:creationId xmlns:p14="http://schemas.microsoft.com/office/powerpoint/2010/main" val="1260304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4D19-D8BB-6F85-E601-3033F515F8D2}"/>
              </a:ext>
            </a:extLst>
          </p:cNvPr>
          <p:cNvSpPr>
            <a:spLocks noGrp="1"/>
          </p:cNvSpPr>
          <p:nvPr>
            <p:ph type="title"/>
          </p:nvPr>
        </p:nvSpPr>
        <p:spPr>
          <a:xfrm>
            <a:off x="841248" y="334644"/>
            <a:ext cx="10509504" cy="1076914"/>
          </a:xfrm>
        </p:spPr>
        <p:txBody>
          <a:bodyPr anchor="ctr">
            <a:normAutofit/>
          </a:bodyPr>
          <a:lstStyle/>
          <a:p>
            <a:r>
              <a:rPr lang="en-US"/>
              <a:t>Læraren sine val og vurderingar</a:t>
            </a:r>
          </a:p>
        </p:txBody>
      </p:sp>
      <p:graphicFrame>
        <p:nvGraphicFramePr>
          <p:cNvPr id="5" name="Content Placeholder 2">
            <a:extLst>
              <a:ext uri="{FF2B5EF4-FFF2-40B4-BE49-F238E27FC236}">
                <a16:creationId xmlns:a16="http://schemas.microsoft.com/office/drawing/2014/main" id="{DBD2C16A-5D6E-8145-8B5A-D18870CF803F}"/>
              </a:ext>
            </a:extLst>
          </p:cNvPr>
          <p:cNvGraphicFramePr>
            <a:graphicFrameLocks noGrp="1"/>
          </p:cNvGraphicFramePr>
          <p:nvPr>
            <p:ph idx="1"/>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4828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EC949-3730-C7E2-5D41-F0AE78B4CF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102014-0233-89B7-354D-1F70BEB71991}"/>
              </a:ext>
            </a:extLst>
          </p:cNvPr>
          <p:cNvSpPr>
            <a:spLocks noGrp="1"/>
          </p:cNvSpPr>
          <p:nvPr>
            <p:ph type="title"/>
          </p:nvPr>
        </p:nvSpPr>
        <p:spPr>
          <a:xfrm>
            <a:off x="429767" y="603503"/>
            <a:ext cx="4989957" cy="5892547"/>
          </a:xfrm>
        </p:spPr>
        <p:txBody>
          <a:bodyPr anchor="b">
            <a:normAutofit/>
          </a:bodyPr>
          <a:lstStyle/>
          <a:p>
            <a:pPr fontAlgn="base"/>
            <a:r>
              <a:rPr lang="en-US" sz="1600">
                <a:latin typeface="Arial"/>
                <a:cs typeface="Arial"/>
              </a:rPr>
              <a:t>- </a:t>
            </a:r>
            <a:r>
              <a:rPr lang="nb-NO" sz="1600" err="1">
                <a:latin typeface="Arial"/>
                <a:cs typeface="Arial"/>
              </a:rPr>
              <a:t>Velkomen</a:t>
            </a:r>
            <a:r>
              <a:rPr lang="nb-NO" sz="1600">
                <a:latin typeface="Arial"/>
                <a:cs typeface="Arial"/>
              </a:rPr>
              <a:t> </a:t>
            </a:r>
            <a:br>
              <a:rPr lang="nb-NO" sz="1600">
                <a:latin typeface="Arial"/>
                <a:cs typeface="Arial"/>
              </a:rPr>
            </a:br>
            <a:r>
              <a:rPr lang="nb-NO" sz="1000">
                <a:latin typeface="Arial"/>
                <a:cs typeface="Arial"/>
              </a:rPr>
              <a:t>V/Jone </a:t>
            </a:r>
            <a:r>
              <a:rPr lang="nb-NO" sz="1000" err="1">
                <a:latin typeface="Arial"/>
                <a:cs typeface="Arial"/>
              </a:rPr>
              <a:t>Siqveland</a:t>
            </a:r>
            <a:r>
              <a:rPr lang="nb-NO" sz="1000">
                <a:latin typeface="Arial"/>
                <a:cs typeface="Arial"/>
              </a:rPr>
              <a:t> (rektor) </a:t>
            </a:r>
            <a:br>
              <a:rPr lang="nb-NO" sz="1000">
                <a:latin typeface="Arial" panose="020B0604020202020204" pitchFamily="34" charset="0"/>
                <a:cs typeface="Arial" panose="020B0604020202020204" pitchFamily="34" charset="0"/>
              </a:rPr>
            </a:br>
            <a:br>
              <a:rPr lang="nb-NO" sz="1600">
                <a:latin typeface="Arial" panose="020B0604020202020204" pitchFamily="34" charset="0"/>
                <a:cs typeface="Arial" panose="020B0604020202020204" pitchFamily="34" charset="0"/>
              </a:rPr>
            </a:br>
            <a:r>
              <a:rPr lang="nb-NO" sz="1600">
                <a:latin typeface="Arial"/>
                <a:cs typeface="Arial"/>
              </a:rPr>
              <a:t>- Digital praksis i Time kommune </a:t>
            </a:r>
            <a:br>
              <a:rPr lang="nb-NO" sz="1600">
                <a:latin typeface="Arial"/>
                <a:cs typeface="Arial"/>
              </a:rPr>
            </a:br>
            <a:r>
              <a:rPr lang="nb-NO" sz="1000">
                <a:latin typeface="Arial"/>
                <a:cs typeface="Arial"/>
              </a:rPr>
              <a:t>v/Asbjørn Hjørnevik (</a:t>
            </a:r>
            <a:r>
              <a:rPr lang="nb-NO" sz="1000" err="1">
                <a:latin typeface="Arial"/>
                <a:cs typeface="Arial"/>
              </a:rPr>
              <a:t>rådgjevar</a:t>
            </a:r>
            <a:r>
              <a:rPr lang="nb-NO" sz="1000">
                <a:latin typeface="Arial"/>
                <a:cs typeface="Arial"/>
              </a:rPr>
              <a:t> digitalisering Oppvekst) </a:t>
            </a:r>
            <a:br>
              <a:rPr lang="nb-NO" sz="1000">
                <a:latin typeface="Arial" panose="020B0604020202020204" pitchFamily="34" charset="0"/>
                <a:cs typeface="Arial" panose="020B0604020202020204" pitchFamily="34" charset="0"/>
              </a:rPr>
            </a:br>
            <a:br>
              <a:rPr lang="nb-NO" sz="1600">
                <a:latin typeface="Arial" panose="020B0604020202020204" pitchFamily="34" charset="0"/>
                <a:cs typeface="Arial" panose="020B0604020202020204" pitchFamily="34" charset="0"/>
              </a:rPr>
            </a:br>
            <a:r>
              <a:rPr lang="nb-NO" sz="1600">
                <a:latin typeface="Arial"/>
                <a:cs typeface="Arial"/>
              </a:rPr>
              <a:t>- Digital praksis på Bryne skule </a:t>
            </a:r>
            <a:br>
              <a:rPr lang="en-US"/>
            </a:br>
            <a:r>
              <a:rPr lang="nb-NO" sz="1000">
                <a:latin typeface="Arial"/>
                <a:cs typeface="Arial"/>
              </a:rPr>
              <a:t>v/Elin Aanestad (</a:t>
            </a:r>
            <a:r>
              <a:rPr lang="nb-NO" sz="1000" err="1">
                <a:latin typeface="Arial"/>
                <a:cs typeface="Arial"/>
              </a:rPr>
              <a:t>avd.leiar</a:t>
            </a:r>
            <a:r>
              <a:rPr lang="nb-NO" sz="1000">
                <a:latin typeface="Arial"/>
                <a:cs typeface="Arial"/>
              </a:rPr>
              <a:t>)  </a:t>
            </a:r>
            <a:br>
              <a:rPr lang="nb-NO" sz="1000">
                <a:latin typeface="Arial" panose="020B0604020202020204" pitchFamily="34" charset="0"/>
                <a:cs typeface="Arial" panose="020B0604020202020204" pitchFamily="34" charset="0"/>
              </a:rPr>
            </a:br>
            <a:br>
              <a:rPr lang="nb-NO" sz="1600">
                <a:latin typeface="Arial" panose="020B0604020202020204" pitchFamily="34" charset="0"/>
                <a:cs typeface="Arial" panose="020B0604020202020204" pitchFamily="34" charset="0"/>
              </a:rPr>
            </a:br>
            <a:r>
              <a:rPr lang="nb-NO" sz="1600">
                <a:latin typeface="Arial"/>
                <a:cs typeface="Arial"/>
              </a:rPr>
              <a:t>- Digital praksis i heim og fritid </a:t>
            </a:r>
            <a:r>
              <a:rPr lang="nb-NO" sz="1000">
                <a:latin typeface="Arial"/>
                <a:cs typeface="Arial"/>
              </a:rPr>
              <a:t>v/helsesjukepleiar</a:t>
            </a:r>
            <a:r>
              <a:rPr lang="nb-NO" sz="1600">
                <a:latin typeface="Arial"/>
                <a:cs typeface="Arial"/>
              </a:rPr>
              <a:t> </a:t>
            </a:r>
            <a:br>
              <a:rPr lang="nb-NO" sz="1600">
                <a:latin typeface="Arial" panose="020B0604020202020204" pitchFamily="34" charset="0"/>
                <a:cs typeface="Arial" panose="020B0604020202020204" pitchFamily="34" charset="0"/>
              </a:rPr>
            </a:br>
            <a:br>
              <a:rPr lang="nb-NO" sz="1600">
                <a:latin typeface="Arial" panose="020B0604020202020204" pitchFamily="34" charset="0"/>
                <a:cs typeface="Arial" panose="020B0604020202020204" pitchFamily="34" charset="0"/>
              </a:rPr>
            </a:br>
            <a:r>
              <a:rPr lang="nb-NO" sz="1600">
                <a:latin typeface="Arial"/>
                <a:cs typeface="Arial"/>
              </a:rPr>
              <a:t>- </a:t>
            </a:r>
            <a:r>
              <a:rPr lang="nb-NO" sz="1600" err="1">
                <a:latin typeface="Arial"/>
                <a:cs typeface="Arial"/>
              </a:rPr>
              <a:t>Innspel</a:t>
            </a:r>
            <a:r>
              <a:rPr lang="nb-NO" sz="1600">
                <a:latin typeface="Arial"/>
                <a:cs typeface="Arial"/>
              </a:rPr>
              <a:t> </a:t>
            </a:r>
            <a:r>
              <a:rPr lang="nb-NO" sz="1600" err="1">
                <a:latin typeface="Arial"/>
                <a:cs typeface="Arial"/>
              </a:rPr>
              <a:t>frå</a:t>
            </a:r>
            <a:r>
              <a:rPr lang="nb-NO" sz="1600">
                <a:latin typeface="Arial"/>
                <a:cs typeface="Arial"/>
              </a:rPr>
              <a:t> elevrådet </a:t>
            </a:r>
            <a:br>
              <a:rPr lang="nb-NO" sz="1600">
                <a:latin typeface="Arial" panose="020B0604020202020204" pitchFamily="34" charset="0"/>
                <a:cs typeface="Arial" panose="020B0604020202020204" pitchFamily="34" charset="0"/>
              </a:rPr>
            </a:br>
            <a:br>
              <a:rPr lang="nb-NO" sz="1600">
                <a:latin typeface="Arial" panose="020B0604020202020204" pitchFamily="34" charset="0"/>
                <a:cs typeface="Arial" panose="020B0604020202020204" pitchFamily="34" charset="0"/>
              </a:rPr>
            </a:br>
            <a:r>
              <a:rPr lang="nb-NO" sz="1600">
                <a:latin typeface="Arial"/>
                <a:cs typeface="Arial"/>
              </a:rPr>
              <a:t>- Drøfting og </a:t>
            </a:r>
            <a:r>
              <a:rPr lang="nb-NO" sz="1600" err="1">
                <a:latin typeface="Arial"/>
                <a:cs typeface="Arial"/>
              </a:rPr>
              <a:t>høgttenking</a:t>
            </a:r>
            <a:r>
              <a:rPr lang="nb-NO" sz="1600">
                <a:latin typeface="Arial"/>
                <a:cs typeface="Arial"/>
              </a:rPr>
              <a:t> i lag – kva betyr dette for oss? </a:t>
            </a:r>
            <a:br>
              <a:rPr lang="nb-NO" sz="1600">
                <a:latin typeface="Arial" panose="020B0604020202020204" pitchFamily="34" charset="0"/>
                <a:cs typeface="Arial" panose="020B0604020202020204" pitchFamily="34" charset="0"/>
              </a:rPr>
            </a:br>
            <a:br>
              <a:rPr lang="nb-NO" sz="1600">
                <a:latin typeface="Arial" panose="020B0604020202020204" pitchFamily="34" charset="0"/>
                <a:cs typeface="Arial" panose="020B0604020202020204" pitchFamily="34" charset="0"/>
              </a:rPr>
            </a:br>
            <a:r>
              <a:rPr lang="nb-NO" sz="1600">
                <a:latin typeface="Arial"/>
                <a:cs typeface="Arial"/>
              </a:rPr>
              <a:t>- Smartmobilfri barndom </a:t>
            </a:r>
            <a:br>
              <a:rPr lang="nb-NO" sz="1600">
                <a:latin typeface="Arial"/>
                <a:cs typeface="Arial"/>
              </a:rPr>
            </a:br>
            <a:r>
              <a:rPr lang="nb-NO" sz="1000">
                <a:latin typeface="Arial"/>
                <a:cs typeface="Arial"/>
              </a:rPr>
              <a:t>v/FAU </a:t>
            </a:r>
            <a:br>
              <a:rPr lang="nb-NO" sz="1000"/>
            </a:br>
            <a:br>
              <a:rPr lang="en-US"/>
            </a:br>
            <a:endParaRPr lang="en-US"/>
          </a:p>
        </p:txBody>
      </p:sp>
      <p:pic>
        <p:nvPicPr>
          <p:cNvPr id="4" name="Content Placeholder 3">
            <a:extLst>
              <a:ext uri="{FF2B5EF4-FFF2-40B4-BE49-F238E27FC236}">
                <a16:creationId xmlns:a16="http://schemas.microsoft.com/office/drawing/2014/main" id="{9FF7A4CC-2782-A818-3AA1-B0AB3CAD509A}"/>
              </a:ext>
            </a:extLst>
          </p:cNvPr>
          <p:cNvPicPr>
            <a:picLocks noGrp="1" noChangeAspect="1"/>
          </p:cNvPicPr>
          <p:nvPr>
            <p:ph type="pic" sz="quarter" idx="15"/>
          </p:nvPr>
        </p:nvPicPr>
        <p:blipFill>
          <a:blip r:embed="rId2"/>
          <a:srcRect b="27873"/>
          <a:stretch>
            <a:fillRect/>
          </a:stretch>
        </p:blipFill>
        <p:spPr>
          <a:xfrm>
            <a:off x="5737594" y="10"/>
            <a:ext cx="6454406" cy="6399142"/>
          </a:xfrm>
          <a:prstGeom prst="rect">
            <a:avLst/>
          </a:prstGeom>
          <a:noFill/>
        </p:spPr>
      </p:pic>
    </p:spTree>
    <p:extLst>
      <p:ext uri="{BB962C8B-B14F-4D97-AF65-F5344CB8AC3E}">
        <p14:creationId xmlns:p14="http://schemas.microsoft.com/office/powerpoint/2010/main" val="3095637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471E6-00D6-52B4-5C74-53C154D37155}"/>
              </a:ext>
            </a:extLst>
          </p:cNvPr>
          <p:cNvSpPr>
            <a:spLocks noGrp="1"/>
          </p:cNvSpPr>
          <p:nvPr>
            <p:ph type="title"/>
          </p:nvPr>
        </p:nvSpPr>
        <p:spPr/>
        <p:txBody>
          <a:bodyPr/>
          <a:lstStyle/>
          <a:p>
            <a:r>
              <a:rPr lang="en-US" b="1" err="1"/>
              <a:t>Vårt</a:t>
            </a:r>
            <a:r>
              <a:rPr lang="en-US" b="1"/>
              <a:t> </a:t>
            </a:r>
            <a:r>
              <a:rPr lang="en-US" b="1" err="1"/>
              <a:t>mål</a:t>
            </a:r>
            <a:r>
              <a:rPr lang="en-US" b="1"/>
              <a:t>...</a:t>
            </a:r>
          </a:p>
        </p:txBody>
      </p:sp>
      <p:sp>
        <p:nvSpPr>
          <p:cNvPr id="3" name="Content Placeholder 2">
            <a:extLst>
              <a:ext uri="{FF2B5EF4-FFF2-40B4-BE49-F238E27FC236}">
                <a16:creationId xmlns:a16="http://schemas.microsoft.com/office/drawing/2014/main" id="{B5C9AB9D-F0D5-088F-E837-40101604FCA0}"/>
              </a:ext>
            </a:extLst>
          </p:cNvPr>
          <p:cNvSpPr>
            <a:spLocks noGrp="1"/>
          </p:cNvSpPr>
          <p:nvPr>
            <p:ph idx="1"/>
          </p:nvPr>
        </p:nvSpPr>
        <p:spPr>
          <a:xfrm>
            <a:off x="429768" y="1955979"/>
            <a:ext cx="10652760" cy="4325949"/>
          </a:xfrm>
        </p:spPr>
        <p:txBody>
          <a:bodyPr vert="horz" lIns="91440" tIns="45720" rIns="91440" bIns="45720" rtlCol="0" anchor="t">
            <a:normAutofit/>
          </a:bodyPr>
          <a:lstStyle/>
          <a:p>
            <a:pPr marL="0" indent="0">
              <a:buNone/>
            </a:pPr>
            <a:r>
              <a:rPr lang="en-US" sz="2400" b="1"/>
              <a:t>De </a:t>
            </a:r>
            <a:r>
              <a:rPr lang="en-US" sz="2400" b="1" err="1"/>
              <a:t>foreldre</a:t>
            </a:r>
            <a:r>
              <a:rPr lang="en-US" sz="2400" b="1"/>
              <a:t> </a:t>
            </a:r>
            <a:r>
              <a:rPr lang="en-US" sz="2400" b="1" err="1"/>
              <a:t>skal</a:t>
            </a:r>
            <a:r>
              <a:rPr lang="en-US" sz="2400" b="1"/>
              <a:t> </a:t>
            </a:r>
            <a:r>
              <a:rPr lang="en-US" sz="2400" b="1" err="1"/>
              <a:t>gå</a:t>
            </a:r>
            <a:r>
              <a:rPr lang="en-US" sz="2400" b="1"/>
              <a:t> </a:t>
            </a:r>
            <a:r>
              <a:rPr lang="en-US" sz="2400" b="1" err="1"/>
              <a:t>herfrå</a:t>
            </a:r>
            <a:r>
              <a:rPr lang="en-US" sz="2400" b="1"/>
              <a:t> </a:t>
            </a:r>
            <a:r>
              <a:rPr lang="en-US" sz="2400" b="1" err="1"/>
              <a:t>og</a:t>
            </a:r>
            <a:r>
              <a:rPr lang="en-US" sz="2400" b="1"/>
              <a:t> </a:t>
            </a:r>
            <a:r>
              <a:rPr lang="en-US" sz="2400" b="1" err="1"/>
              <a:t>kjenna</a:t>
            </a:r>
            <a:r>
              <a:rPr lang="en-US" sz="2400" b="1"/>
              <a:t> </a:t>
            </a:r>
            <a:r>
              <a:rPr lang="en-US" sz="2400" b="1" err="1"/>
              <a:t>dykk</a:t>
            </a:r>
            <a:r>
              <a:rPr lang="en-US" sz="2400" b="1"/>
              <a:t> </a:t>
            </a:r>
            <a:r>
              <a:rPr lang="en-US" sz="2400" b="1" err="1"/>
              <a:t>trygge</a:t>
            </a:r>
            <a:r>
              <a:rPr lang="en-US" sz="2400" b="1"/>
              <a:t> </a:t>
            </a:r>
            <a:r>
              <a:rPr lang="en-US" sz="2400" b="1" err="1"/>
              <a:t>på</a:t>
            </a:r>
            <a:r>
              <a:rPr lang="en-US" sz="2400" b="1"/>
              <a:t> at </a:t>
            </a:r>
            <a:r>
              <a:rPr lang="en-US" sz="2400" b="1" err="1"/>
              <a:t>skulen</a:t>
            </a:r>
            <a:r>
              <a:rPr lang="en-US" sz="2400" b="1"/>
              <a:t> </a:t>
            </a:r>
            <a:r>
              <a:rPr lang="en-US" sz="2400" b="1" err="1"/>
              <a:t>tek</a:t>
            </a:r>
            <a:r>
              <a:rPr lang="en-US" sz="2400" b="1"/>
              <a:t> </a:t>
            </a:r>
            <a:r>
              <a:rPr lang="en-US" sz="2400" b="1" err="1"/>
              <a:t>kloke</a:t>
            </a:r>
            <a:r>
              <a:rPr lang="en-US" sz="2400" b="1"/>
              <a:t> </a:t>
            </a:r>
            <a:r>
              <a:rPr lang="en-US" sz="2400" b="1" err="1"/>
              <a:t>og</a:t>
            </a:r>
            <a:r>
              <a:rPr lang="en-US" sz="2400" b="1"/>
              <a:t> </a:t>
            </a:r>
            <a:r>
              <a:rPr lang="en-US" sz="2400" b="1" err="1"/>
              <a:t>profesjonelle</a:t>
            </a:r>
            <a:r>
              <a:rPr lang="en-US" sz="2400" b="1"/>
              <a:t> </a:t>
            </a:r>
            <a:r>
              <a:rPr lang="en-US" sz="2400" b="1" err="1"/>
              <a:t>val</a:t>
            </a:r>
            <a:r>
              <a:rPr lang="en-US" sz="2400" b="1"/>
              <a:t> </a:t>
            </a:r>
            <a:r>
              <a:rPr lang="en-US" sz="2400" b="1" err="1"/>
              <a:t>i</a:t>
            </a:r>
            <a:r>
              <a:rPr lang="en-US" sz="2400" b="1"/>
              <a:t> </a:t>
            </a:r>
            <a:r>
              <a:rPr lang="en-US" sz="2400" b="1" err="1"/>
              <a:t>møte</a:t>
            </a:r>
            <a:r>
              <a:rPr lang="en-US" sz="2400" b="1"/>
              <a:t> med det digitale. </a:t>
            </a:r>
          </a:p>
          <a:p>
            <a:endParaRPr lang="en-US" sz="2400" b="1"/>
          </a:p>
          <a:p>
            <a:r>
              <a:rPr lang="en-US" sz="2800" err="1"/>
              <a:t>Kven</a:t>
            </a:r>
            <a:r>
              <a:rPr lang="en-US" sz="2800"/>
              <a:t> </a:t>
            </a:r>
            <a:r>
              <a:rPr lang="en-US" sz="2800" err="1"/>
              <a:t>uttalar</a:t>
            </a:r>
            <a:r>
              <a:rPr lang="en-US" sz="2800"/>
              <a:t> seg </a:t>
            </a:r>
            <a:r>
              <a:rPr lang="en-US" sz="2800" err="1"/>
              <a:t>og</a:t>
            </a:r>
            <a:r>
              <a:rPr lang="en-US" sz="2800"/>
              <a:t> </a:t>
            </a:r>
            <a:r>
              <a:rPr lang="en-US" sz="2800" err="1"/>
              <a:t>har</a:t>
            </a:r>
            <a:r>
              <a:rPr lang="en-US" sz="2800"/>
              <a:t> </a:t>
            </a:r>
            <a:r>
              <a:rPr lang="en-US" sz="2800" err="1"/>
              <a:t>meiningar</a:t>
            </a:r>
            <a:r>
              <a:rPr lang="en-US" sz="2800"/>
              <a:t> om </a:t>
            </a:r>
            <a:r>
              <a:rPr lang="en-US" sz="2800" err="1"/>
              <a:t>skjermbruk</a:t>
            </a:r>
            <a:r>
              <a:rPr lang="en-US" sz="2800"/>
              <a:t> </a:t>
            </a:r>
            <a:r>
              <a:rPr lang="en-US" sz="2800" err="1"/>
              <a:t>i</a:t>
            </a:r>
            <a:r>
              <a:rPr lang="en-US" sz="2800"/>
              <a:t> </a:t>
            </a:r>
            <a:r>
              <a:rPr lang="en-US" sz="2800" err="1"/>
              <a:t>skulen</a:t>
            </a:r>
            <a:r>
              <a:rPr lang="en-US" sz="2800"/>
              <a:t>?</a:t>
            </a:r>
          </a:p>
          <a:p>
            <a:r>
              <a:rPr lang="en-US" sz="2800" err="1"/>
              <a:t>Tillit</a:t>
            </a:r>
            <a:endParaRPr lang="en-US" sz="2800"/>
          </a:p>
          <a:p>
            <a:r>
              <a:rPr lang="en-US" sz="2800" err="1"/>
              <a:t>Kommunikasjon</a:t>
            </a:r>
            <a:endParaRPr lang="en-US" sz="2800"/>
          </a:p>
          <a:p>
            <a:endParaRPr lang="en-US" sz="1800"/>
          </a:p>
          <a:p>
            <a:endParaRPr lang="en-US"/>
          </a:p>
        </p:txBody>
      </p:sp>
    </p:spTree>
    <p:extLst>
      <p:ext uri="{BB962C8B-B14F-4D97-AF65-F5344CB8AC3E}">
        <p14:creationId xmlns:p14="http://schemas.microsoft.com/office/powerpoint/2010/main" val="4051911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de 4" descr="Hender som holder hjerte">
            <a:extLst>
              <a:ext uri="{FF2B5EF4-FFF2-40B4-BE49-F238E27FC236}">
                <a16:creationId xmlns:a16="http://schemas.microsoft.com/office/drawing/2014/main" id="{B62C0434-2CFA-426D-6775-18625AF55B0E}"/>
              </a:ext>
            </a:extLst>
          </p:cNvPr>
          <p:cNvPicPr>
            <a:picLocks noChangeAspect="1"/>
          </p:cNvPicPr>
          <p:nvPr/>
        </p:nvPicPr>
        <p:blipFill>
          <a:blip r:embed="rId3" cstate="print">
            <a:extLst>
              <a:ext uri="{28A0092B-C50C-407E-A947-70E740481C1C}">
                <a14:useLocalDpi xmlns:a14="http://schemas.microsoft.com/office/drawing/2010/main" val="0"/>
              </a:ext>
            </a:extLst>
          </a:blip>
          <a:srcRect r="5882" b="-1"/>
          <a:stretch>
            <a:fillRect/>
          </a:stretch>
        </p:blipFill>
        <p:spPr>
          <a:xfrm>
            <a:off x="1" y="10"/>
            <a:ext cx="9669642" cy="6857990"/>
          </a:xfrm>
          <a:prstGeom prst="rect">
            <a:avLst/>
          </a:prstGeom>
        </p:spPr>
      </p:pic>
      <p:sp>
        <p:nvSpPr>
          <p:cNvPr id="2" name="Tittel 1">
            <a:extLst>
              <a:ext uri="{FF2B5EF4-FFF2-40B4-BE49-F238E27FC236}">
                <a16:creationId xmlns:a16="http://schemas.microsoft.com/office/drawing/2014/main" id="{0AC44FC4-62E6-919A-B370-252A575FF63C}"/>
              </a:ext>
            </a:extLst>
          </p:cNvPr>
          <p:cNvSpPr>
            <a:spLocks noGrp="1"/>
          </p:cNvSpPr>
          <p:nvPr>
            <p:ph type="ctrTitle"/>
          </p:nvPr>
        </p:nvSpPr>
        <p:spPr>
          <a:xfrm>
            <a:off x="7935402" y="743447"/>
            <a:ext cx="3445765" cy="3692028"/>
          </a:xfrm>
          <a:noFill/>
        </p:spPr>
        <p:txBody>
          <a:bodyPr>
            <a:normAutofit/>
          </a:bodyPr>
          <a:lstStyle/>
          <a:p>
            <a:pPr algn="l"/>
            <a:r>
              <a:rPr lang="nb-NO" sz="5200"/>
              <a:t>Hvem er vi?</a:t>
            </a:r>
          </a:p>
        </p:txBody>
      </p:sp>
      <p:sp>
        <p:nvSpPr>
          <p:cNvPr id="3" name="Undertittel 2">
            <a:extLst>
              <a:ext uri="{FF2B5EF4-FFF2-40B4-BE49-F238E27FC236}">
                <a16:creationId xmlns:a16="http://schemas.microsoft.com/office/drawing/2014/main" id="{9B90D00C-5320-39BC-3F70-63F1C3573EA6}"/>
              </a:ext>
            </a:extLst>
          </p:cNvPr>
          <p:cNvSpPr>
            <a:spLocks noGrp="1"/>
          </p:cNvSpPr>
          <p:nvPr>
            <p:ph type="subTitle" idx="1"/>
          </p:nvPr>
        </p:nvSpPr>
        <p:spPr>
          <a:xfrm>
            <a:off x="7935403" y="4629234"/>
            <a:ext cx="3445766" cy="1485319"/>
          </a:xfrm>
          <a:noFill/>
        </p:spPr>
        <p:txBody>
          <a:bodyPr>
            <a:normAutofit/>
          </a:bodyPr>
          <a:lstStyle/>
          <a:p>
            <a:pPr algn="l"/>
            <a:r>
              <a:rPr lang="nb-NO"/>
              <a:t>Skolehelsetjenesten</a:t>
            </a:r>
          </a:p>
        </p:txBody>
      </p:sp>
    </p:spTree>
    <p:extLst>
      <p:ext uri="{BB962C8B-B14F-4D97-AF65-F5344CB8AC3E}">
        <p14:creationId xmlns:p14="http://schemas.microsoft.com/office/powerpoint/2010/main" val="2598823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6BC2DB-93ED-D27F-8516-53F6437D5A68}"/>
              </a:ext>
            </a:extLst>
          </p:cNvPr>
          <p:cNvSpPr>
            <a:spLocks noGrp="1"/>
          </p:cNvSpPr>
          <p:nvPr>
            <p:ph type="title"/>
          </p:nvPr>
        </p:nvSpPr>
        <p:spPr>
          <a:xfrm>
            <a:off x="680612" y="1547448"/>
            <a:ext cx="3514354" cy="3665828"/>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err="1">
                <a:solidFill>
                  <a:srgbClr val="FFFFFF"/>
                </a:solidFill>
                <a:latin typeface="+mj-lt"/>
                <a:ea typeface="+mj-ea"/>
                <a:cs typeface="+mj-cs"/>
              </a:rPr>
              <a:t>Tilknytning</a:t>
            </a:r>
            <a:br>
              <a:rPr lang="en-US" sz="2600" kern="1200">
                <a:solidFill>
                  <a:srgbClr val="FFFFFF"/>
                </a:solidFill>
                <a:latin typeface="+mj-lt"/>
                <a:ea typeface="+mj-ea"/>
                <a:cs typeface="+mj-cs"/>
              </a:rPr>
            </a:br>
            <a:endParaRPr lang="en-US" sz="2600" kern="1200">
              <a:solidFill>
                <a:srgbClr val="FFFFFF"/>
              </a:solidFill>
              <a:latin typeface="+mj-lt"/>
              <a:ea typeface="+mj-ea"/>
              <a:cs typeface="+mj-cs"/>
            </a:endParaRPr>
          </a:p>
        </p:txBody>
      </p:sp>
      <p:pic>
        <p:nvPicPr>
          <p:cNvPr id="4" name="Bilde 3" descr="Far og barne å se en film">
            <a:extLst>
              <a:ext uri="{FF2B5EF4-FFF2-40B4-BE49-F238E27FC236}">
                <a16:creationId xmlns:a16="http://schemas.microsoft.com/office/drawing/2014/main" id="{EBC9CBEE-0BA2-2D4D-A541-5A0595E59E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3297" y="1545114"/>
            <a:ext cx="5651658" cy="3767772"/>
          </a:xfrm>
          <a:prstGeom prst="rect">
            <a:avLst/>
          </a:prstGeom>
        </p:spPr>
      </p:pic>
    </p:spTree>
    <p:extLst>
      <p:ext uri="{BB962C8B-B14F-4D97-AF65-F5344CB8AC3E}">
        <p14:creationId xmlns:p14="http://schemas.microsoft.com/office/powerpoint/2010/main" val="2705887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514C28-0E87-EEA6-3449-EEB87501C376}"/>
              </a:ext>
            </a:extLst>
          </p:cNvPr>
          <p:cNvSpPr>
            <a:spLocks noGrp="1"/>
          </p:cNvSpPr>
          <p:nvPr>
            <p:ph type="title"/>
          </p:nvPr>
        </p:nvSpPr>
        <p:spPr>
          <a:xfrm>
            <a:off x="623381" y="953969"/>
            <a:ext cx="3520601" cy="4857575"/>
          </a:xfrm>
          <a:noFill/>
        </p:spPr>
        <p:txBody>
          <a:bodyPr vert="horz" lIns="91440" tIns="45720" rIns="91440" bIns="45720" rtlCol="0" anchor="ctr">
            <a:normAutofit/>
          </a:bodyPr>
          <a:lstStyle/>
          <a:p>
            <a:pPr algn="ctr"/>
            <a:r>
              <a:rPr lang="en-US" sz="3600" kern="1200" err="1">
                <a:latin typeface="+mj-lt"/>
                <a:ea typeface="+mj-ea"/>
                <a:cs typeface="+mj-cs"/>
              </a:rPr>
              <a:t>Oppfølging</a:t>
            </a:r>
            <a:r>
              <a:rPr lang="en-US" sz="3600" kern="1200">
                <a:latin typeface="+mj-lt"/>
                <a:ea typeface="+mj-ea"/>
                <a:cs typeface="+mj-cs"/>
              </a:rPr>
              <a:t> </a:t>
            </a:r>
            <a:r>
              <a:rPr lang="en-US" sz="3600" kern="1200" err="1">
                <a:latin typeface="+mj-lt"/>
                <a:ea typeface="+mj-ea"/>
                <a:cs typeface="+mj-cs"/>
              </a:rPr>
              <a:t>skolealder</a:t>
            </a:r>
            <a:br>
              <a:rPr lang="en-US" sz="3600" kern="1200"/>
            </a:br>
            <a:br>
              <a:rPr lang="en-US" sz="3600" kern="1200"/>
            </a:br>
            <a:endParaRPr lang="en-US" sz="3600" kern="1200">
              <a:solidFill>
                <a:srgbClr val="FFFFFF"/>
              </a:solidFill>
              <a:latin typeface="+mj-lt"/>
              <a:ea typeface="+mj-ea"/>
              <a:cs typeface="+mj-cs"/>
            </a:endParaRPr>
          </a:p>
        </p:txBody>
      </p:sp>
      <p:pic>
        <p:nvPicPr>
          <p:cNvPr id="5" name="Plassholder for innhold 4" descr="Unge jente sitter på trinn og bruker et nettbrett">
            <a:extLst>
              <a:ext uri="{FF2B5EF4-FFF2-40B4-BE49-F238E27FC236}">
                <a16:creationId xmlns:a16="http://schemas.microsoft.com/office/drawing/2014/main" id="{554E29C0-080C-2B51-FDAC-AABC7A0DAD6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l="11780" r="18310" b="-1"/>
          <a:stretch>
            <a:fillRect/>
          </a:stretch>
        </p:blipFill>
        <p:spPr>
          <a:xfrm>
            <a:off x="5251510" y="643466"/>
            <a:ext cx="5832312" cy="5568739"/>
          </a:xfrm>
          <a:prstGeom prst="rect">
            <a:avLst/>
          </a:prstGeom>
        </p:spPr>
      </p:pic>
    </p:spTree>
    <p:extLst>
      <p:ext uri="{BB962C8B-B14F-4D97-AF65-F5344CB8AC3E}">
        <p14:creationId xmlns:p14="http://schemas.microsoft.com/office/powerpoint/2010/main" val="742818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ssholder for innhold 4" descr="Et bilde som inneholder person, klær, folk, computer&#10;&#10;KI-generert innhold kan være feil.">
            <a:extLst>
              <a:ext uri="{FF2B5EF4-FFF2-40B4-BE49-F238E27FC236}">
                <a16:creationId xmlns:a16="http://schemas.microsoft.com/office/drawing/2014/main" id="{73B1E2AE-54A1-E0AC-65A4-74BD6FD4490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658" b="775"/>
          <a:stretch>
            <a:fillRect/>
          </a:stretch>
        </p:blipFill>
        <p:spPr>
          <a:xfrm>
            <a:off x="20" y="10"/>
            <a:ext cx="12191980" cy="6857990"/>
          </a:xfrm>
          <a:prstGeom prst="rect">
            <a:avLst/>
          </a:prstGeom>
        </p:spPr>
      </p:pic>
      <p:sp>
        <p:nvSpPr>
          <p:cNvPr id="2" name="Tittel 1">
            <a:extLst>
              <a:ext uri="{FF2B5EF4-FFF2-40B4-BE49-F238E27FC236}">
                <a16:creationId xmlns:a16="http://schemas.microsoft.com/office/drawing/2014/main" id="{C6FB606F-D28D-A33A-AFEC-76528B95806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err="1">
                <a:solidFill>
                  <a:schemeClr val="bg1"/>
                </a:solidFill>
              </a:rPr>
              <a:t>På</a:t>
            </a:r>
            <a:r>
              <a:rPr lang="en-US" sz="3600">
                <a:solidFill>
                  <a:schemeClr val="bg1"/>
                </a:solidFill>
              </a:rPr>
              <a:t> </a:t>
            </a:r>
            <a:r>
              <a:rPr lang="en-US" sz="3600" err="1">
                <a:solidFill>
                  <a:schemeClr val="bg1"/>
                </a:solidFill>
              </a:rPr>
              <a:t>vei</a:t>
            </a:r>
            <a:r>
              <a:rPr lang="en-US" sz="3600">
                <a:solidFill>
                  <a:schemeClr val="bg1"/>
                </a:solidFill>
              </a:rPr>
              <a:t> </a:t>
            </a:r>
            <a:r>
              <a:rPr lang="en-US" sz="3600" err="1">
                <a:solidFill>
                  <a:schemeClr val="bg1"/>
                </a:solidFill>
              </a:rPr>
              <a:t>til</a:t>
            </a:r>
            <a:r>
              <a:rPr lang="en-US" sz="3600">
                <a:solidFill>
                  <a:schemeClr val="bg1"/>
                </a:solidFill>
              </a:rPr>
              <a:t> å </a:t>
            </a:r>
            <a:r>
              <a:rPr lang="en-US" sz="3600" err="1">
                <a:solidFill>
                  <a:schemeClr val="bg1"/>
                </a:solidFill>
              </a:rPr>
              <a:t>bli</a:t>
            </a:r>
            <a:r>
              <a:rPr lang="en-US" sz="3600">
                <a:solidFill>
                  <a:schemeClr val="bg1"/>
                </a:solidFill>
              </a:rPr>
              <a:t> </a:t>
            </a:r>
            <a:r>
              <a:rPr lang="en-US" sz="3600" err="1">
                <a:solidFill>
                  <a:schemeClr val="bg1"/>
                </a:solidFill>
              </a:rPr>
              <a:t>ungdom</a:t>
            </a:r>
            <a:endParaRPr lang="en-US" sz="3600">
              <a:solidFill>
                <a:schemeClr val="bg1"/>
              </a:solidFill>
            </a:endParaRPr>
          </a:p>
        </p:txBody>
      </p:sp>
    </p:spTree>
    <p:extLst>
      <p:ext uri="{BB962C8B-B14F-4D97-AF65-F5344CB8AC3E}">
        <p14:creationId xmlns:p14="http://schemas.microsoft.com/office/powerpoint/2010/main" val="790480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2EE79D-BC10-687C-12E1-1BEF3B9825ED}"/>
              </a:ext>
            </a:extLst>
          </p:cNvPr>
          <p:cNvSpPr>
            <a:spLocks noGrp="1"/>
          </p:cNvSpPr>
          <p:nvPr>
            <p:ph type="title"/>
          </p:nvPr>
        </p:nvSpPr>
        <p:spPr>
          <a:xfrm>
            <a:off x="2555631" y="1441938"/>
            <a:ext cx="7080738" cy="3974124"/>
          </a:xfrm>
        </p:spPr>
        <p:txBody>
          <a:bodyPr>
            <a:normAutofit/>
          </a:bodyPr>
          <a:lstStyle/>
          <a:p>
            <a:pPr algn="ctr"/>
            <a:r>
              <a:rPr lang="nb-NO" sz="5400"/>
              <a:t>Takk for oss</a:t>
            </a:r>
          </a:p>
        </p:txBody>
      </p:sp>
    </p:spTree>
    <p:extLst>
      <p:ext uri="{BB962C8B-B14F-4D97-AF65-F5344CB8AC3E}">
        <p14:creationId xmlns:p14="http://schemas.microsoft.com/office/powerpoint/2010/main" val="143922343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EE04CE-6E6E-343D-FC9C-D40BA9D3ABD3}"/>
            </a:ext>
          </a:extLst>
        </p:cNvPr>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83208AA8-E163-2DA7-80D2-D259B603A06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11004" b="13996"/>
          <a:stretch>
            <a:fillRect/>
          </a:stretch>
        </p:blipFill>
        <p:spPr>
          <a:xfrm>
            <a:off x="20" y="10"/>
            <a:ext cx="12191980" cy="6857990"/>
          </a:xfrm>
          <a:prstGeom prst="rect">
            <a:avLst/>
          </a:prstGeom>
        </p:spPr>
      </p:pic>
      <p:sp>
        <p:nvSpPr>
          <p:cNvPr id="2" name="Tittel 1">
            <a:extLst>
              <a:ext uri="{FF2B5EF4-FFF2-40B4-BE49-F238E27FC236}">
                <a16:creationId xmlns:a16="http://schemas.microsoft.com/office/drawing/2014/main" id="{7904811E-3FB9-E7E5-7562-E8E6D56774B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err="1">
                <a:solidFill>
                  <a:schemeClr val="bg1"/>
                </a:solidFill>
              </a:rPr>
              <a:t>Tankar</a:t>
            </a:r>
            <a:r>
              <a:rPr lang="en-US" sz="3600">
                <a:solidFill>
                  <a:schemeClr val="bg1"/>
                </a:solidFill>
              </a:rPr>
              <a:t> </a:t>
            </a:r>
            <a:r>
              <a:rPr lang="en-US" sz="3600" err="1">
                <a:solidFill>
                  <a:schemeClr val="bg1"/>
                </a:solidFill>
              </a:rPr>
              <a:t>frå</a:t>
            </a:r>
            <a:r>
              <a:rPr lang="en-US" sz="3600">
                <a:solidFill>
                  <a:schemeClr val="bg1"/>
                </a:solidFill>
              </a:rPr>
              <a:t> </a:t>
            </a:r>
            <a:r>
              <a:rPr lang="en-US" sz="3600" err="1">
                <a:solidFill>
                  <a:schemeClr val="bg1"/>
                </a:solidFill>
              </a:rPr>
              <a:t>elevrådet</a:t>
            </a:r>
            <a:endParaRPr lang="en-US" sz="3600">
              <a:solidFill>
                <a:schemeClr val="bg1"/>
              </a:solidFill>
            </a:endParaRPr>
          </a:p>
        </p:txBody>
      </p:sp>
    </p:spTree>
    <p:extLst>
      <p:ext uri="{BB962C8B-B14F-4D97-AF65-F5344CB8AC3E}">
        <p14:creationId xmlns:p14="http://schemas.microsoft.com/office/powerpoint/2010/main" val="1395451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00A6C2-F687-AA52-1D0D-0D690C5DD30D}"/>
            </a:ext>
          </a:extLst>
        </p:cNvPr>
        <p:cNvGrpSpPr/>
        <p:nvPr/>
      </p:nvGrpSpPr>
      <p:grpSpPr>
        <a:xfrm>
          <a:off x="0" y="0"/>
          <a:ext cx="0" cy="0"/>
          <a:chOff x="0" y="0"/>
          <a:chExt cx="0" cy="0"/>
        </a:xfrm>
      </p:grpSpPr>
      <p:pic>
        <p:nvPicPr>
          <p:cNvPr id="8" name="Bilde 7">
            <a:extLst>
              <a:ext uri="{FF2B5EF4-FFF2-40B4-BE49-F238E27FC236}">
                <a16:creationId xmlns:a16="http://schemas.microsoft.com/office/drawing/2014/main" id="{22C079C1-5D1E-0815-4BDE-2B60D231A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564" y="643467"/>
            <a:ext cx="8570871" cy="5571066"/>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Håndskrift 9">
                <a:extLst>
                  <a:ext uri="{FF2B5EF4-FFF2-40B4-BE49-F238E27FC236}">
                    <a16:creationId xmlns:a16="http://schemas.microsoft.com/office/drawing/2014/main" id="{45510202-106F-0AFF-2EA2-DA398D58E722}"/>
                  </a:ext>
                </a:extLst>
              </p14:cNvPr>
              <p14:cNvContentPartPr/>
              <p14:nvPr/>
            </p14:nvContentPartPr>
            <p14:xfrm>
              <a:off x="6312582" y="3402025"/>
              <a:ext cx="1282320" cy="928440"/>
            </p14:xfrm>
          </p:contentPart>
        </mc:Choice>
        <mc:Fallback xmlns="">
          <p:pic>
            <p:nvPicPr>
              <p:cNvPr id="10" name="Håndskrift 9">
                <a:extLst>
                  <a:ext uri="{FF2B5EF4-FFF2-40B4-BE49-F238E27FC236}">
                    <a16:creationId xmlns:a16="http://schemas.microsoft.com/office/drawing/2014/main" id="{45510202-106F-0AFF-2EA2-DA398D58E722}"/>
                  </a:ext>
                </a:extLst>
              </p:cNvPr>
              <p:cNvPicPr/>
              <p:nvPr/>
            </p:nvPicPr>
            <p:blipFill>
              <a:blip r:embed="rId4"/>
              <a:stretch>
                <a:fillRect/>
              </a:stretch>
            </p:blipFill>
            <p:spPr>
              <a:xfrm>
                <a:off x="6276582" y="3366011"/>
                <a:ext cx="1353960" cy="100010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 name="Håndskrift 10">
                <a:extLst>
                  <a:ext uri="{FF2B5EF4-FFF2-40B4-BE49-F238E27FC236}">
                    <a16:creationId xmlns:a16="http://schemas.microsoft.com/office/drawing/2014/main" id="{6E0F84D5-1CD0-CA70-5D38-5F1F4A55DBA4}"/>
                  </a:ext>
                </a:extLst>
              </p14:cNvPr>
              <p14:cNvContentPartPr/>
              <p14:nvPr/>
            </p14:nvContentPartPr>
            <p14:xfrm>
              <a:off x="5820822" y="4937425"/>
              <a:ext cx="1755720" cy="883800"/>
            </p14:xfrm>
          </p:contentPart>
        </mc:Choice>
        <mc:Fallback xmlns="">
          <p:pic>
            <p:nvPicPr>
              <p:cNvPr id="11" name="Håndskrift 10">
                <a:extLst>
                  <a:ext uri="{FF2B5EF4-FFF2-40B4-BE49-F238E27FC236}">
                    <a16:creationId xmlns:a16="http://schemas.microsoft.com/office/drawing/2014/main" id="{6E0F84D5-1CD0-CA70-5D38-5F1F4A55DBA4}"/>
                  </a:ext>
                </a:extLst>
              </p:cNvPr>
              <p:cNvPicPr/>
              <p:nvPr/>
            </p:nvPicPr>
            <p:blipFill>
              <a:blip r:embed="rId6"/>
              <a:stretch>
                <a:fillRect/>
              </a:stretch>
            </p:blipFill>
            <p:spPr>
              <a:xfrm>
                <a:off x="5784822" y="4901410"/>
                <a:ext cx="1827360" cy="955469"/>
              </a:xfrm>
              <a:prstGeom prst="rect">
                <a:avLst/>
              </a:prstGeom>
            </p:spPr>
          </p:pic>
        </mc:Fallback>
      </mc:AlternateContent>
    </p:spTree>
    <p:extLst>
      <p:ext uri="{BB962C8B-B14F-4D97-AF65-F5344CB8AC3E}">
        <p14:creationId xmlns:p14="http://schemas.microsoft.com/office/powerpoint/2010/main" val="21483925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B09F56-BEB0-F2A3-0630-6776235683B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C76B3D7-7547-87F1-CA41-9F207539A420}"/>
              </a:ext>
            </a:extLst>
          </p:cNvPr>
          <p:cNvSpPr>
            <a:spLocks noGrp="1"/>
          </p:cNvSpPr>
          <p:nvPr>
            <p:ph type="title"/>
          </p:nvPr>
        </p:nvSpPr>
        <p:spPr>
          <a:xfrm>
            <a:off x="640080" y="325370"/>
            <a:ext cx="4368602" cy="1364886"/>
          </a:xfrm>
        </p:spPr>
        <p:txBody>
          <a:bodyPr anchor="b">
            <a:normAutofit fontScale="90000"/>
          </a:bodyPr>
          <a:lstStyle/>
          <a:p>
            <a:r>
              <a:rPr lang="nb-NO" sz="2400" dirty="0"/>
              <a:t>Korleis kan </a:t>
            </a:r>
            <a:r>
              <a:rPr lang="nb-NO" sz="2400" dirty="0" err="1"/>
              <a:t>me</a:t>
            </a:r>
            <a:r>
              <a:rPr lang="nb-NO" sz="2400" dirty="0"/>
              <a:t> hjelpa </a:t>
            </a:r>
            <a:r>
              <a:rPr lang="nb-NO" sz="2400" dirty="0" err="1"/>
              <a:t>kvarandre</a:t>
            </a:r>
            <a:r>
              <a:rPr lang="nb-NO" sz="2400" dirty="0"/>
              <a:t> til å ha sunne grenser til sosiale medier?</a:t>
            </a:r>
          </a:p>
        </p:txBody>
      </p:sp>
      <p:sp>
        <p:nvSpPr>
          <p:cNvPr id="3" name="Plassholder for innhold 2">
            <a:extLst>
              <a:ext uri="{FF2B5EF4-FFF2-40B4-BE49-F238E27FC236}">
                <a16:creationId xmlns:a16="http://schemas.microsoft.com/office/drawing/2014/main" id="{25AEE788-C75A-6D39-706A-88B581C047F4}"/>
              </a:ext>
            </a:extLst>
          </p:cNvPr>
          <p:cNvSpPr>
            <a:spLocks noGrp="1"/>
          </p:cNvSpPr>
          <p:nvPr>
            <p:ph idx="1"/>
          </p:nvPr>
        </p:nvSpPr>
        <p:spPr>
          <a:xfrm>
            <a:off x="170818" y="1690257"/>
            <a:ext cx="4989374" cy="4994824"/>
          </a:xfrm>
        </p:spPr>
        <p:txBody>
          <a:bodyPr>
            <a:noAutofit/>
          </a:bodyPr>
          <a:lstStyle/>
          <a:p>
            <a:r>
              <a:rPr lang="nb-NO" sz="1600" dirty="0"/>
              <a:t>Me vil ha </a:t>
            </a:r>
            <a:r>
              <a:rPr lang="nb-NO" sz="1600" dirty="0" err="1"/>
              <a:t>ein</a:t>
            </a:r>
            <a:r>
              <a:rPr lang="nb-NO" sz="1600" dirty="0"/>
              <a:t> mobilfri skule, der mobilen ligg heime.</a:t>
            </a:r>
          </a:p>
          <a:p>
            <a:r>
              <a:rPr lang="nb-NO" sz="1600" dirty="0"/>
              <a:t>Me treng å snakka om gruppepress, slik at </a:t>
            </a:r>
            <a:r>
              <a:rPr lang="nb-NO" sz="1600" dirty="0" err="1"/>
              <a:t>me</a:t>
            </a:r>
            <a:r>
              <a:rPr lang="nb-NO" sz="1600" dirty="0"/>
              <a:t> kan hjelpa </a:t>
            </a:r>
            <a:r>
              <a:rPr lang="nb-NO" sz="1600" dirty="0" err="1"/>
              <a:t>kvarandre</a:t>
            </a:r>
            <a:r>
              <a:rPr lang="nb-NO" sz="1600" dirty="0"/>
              <a:t> til å ta gode valg.</a:t>
            </a:r>
          </a:p>
          <a:p>
            <a:r>
              <a:rPr lang="nb-NO" sz="1600" dirty="0"/>
              <a:t>Me treng å snakka </a:t>
            </a:r>
            <a:r>
              <a:rPr lang="nb-NO" sz="1600" dirty="0" err="1"/>
              <a:t>saman</a:t>
            </a:r>
            <a:r>
              <a:rPr lang="nb-NO" sz="1600" dirty="0"/>
              <a:t>, på </a:t>
            </a:r>
            <a:r>
              <a:rPr lang="nb-NO" sz="1600" dirty="0" err="1"/>
              <a:t>skulen</a:t>
            </a:r>
            <a:r>
              <a:rPr lang="nb-NO" sz="1600" dirty="0"/>
              <a:t> og heime, om korleis med bruker mobilen når </a:t>
            </a:r>
            <a:r>
              <a:rPr lang="nb-NO" sz="1600" dirty="0" err="1"/>
              <a:t>me</a:t>
            </a:r>
            <a:r>
              <a:rPr lang="nb-NO" sz="1600" dirty="0"/>
              <a:t> er </a:t>
            </a:r>
            <a:r>
              <a:rPr lang="nb-NO" sz="1600" dirty="0" err="1"/>
              <a:t>saman</a:t>
            </a:r>
            <a:r>
              <a:rPr lang="nb-NO" sz="1600" dirty="0"/>
              <a:t> med andre.</a:t>
            </a:r>
          </a:p>
          <a:p>
            <a:r>
              <a:rPr lang="nb-NO" sz="1600" dirty="0"/>
              <a:t>Me treng hjelp </a:t>
            </a:r>
            <a:r>
              <a:rPr lang="nb-NO" sz="1600" dirty="0" err="1"/>
              <a:t>frå</a:t>
            </a:r>
            <a:r>
              <a:rPr lang="nb-NO" sz="1600" dirty="0"/>
              <a:t> foreldra for å følge aldersgrenser på sosiale medier</a:t>
            </a:r>
          </a:p>
          <a:p>
            <a:r>
              <a:rPr lang="nb-NO" sz="1600" dirty="0"/>
              <a:t>Mobilfrie soverom! </a:t>
            </a:r>
          </a:p>
          <a:p>
            <a:r>
              <a:rPr lang="nb-NO" sz="1600" dirty="0"/>
              <a:t>Me treng å snakka </a:t>
            </a:r>
            <a:r>
              <a:rPr lang="nb-NO" sz="1600" dirty="0" err="1"/>
              <a:t>saman</a:t>
            </a:r>
            <a:r>
              <a:rPr lang="nb-NO" sz="1600" dirty="0"/>
              <a:t> om dette </a:t>
            </a:r>
            <a:r>
              <a:rPr lang="nb-NO" sz="1600" dirty="0" err="1"/>
              <a:t>tidleg</a:t>
            </a:r>
            <a:r>
              <a:rPr lang="nb-NO" sz="1600" dirty="0"/>
              <a:t>, både på </a:t>
            </a:r>
            <a:r>
              <a:rPr lang="nb-NO" sz="1600" dirty="0" err="1"/>
              <a:t>skulen</a:t>
            </a:r>
            <a:r>
              <a:rPr lang="nb-NO" sz="1600" dirty="0"/>
              <a:t> og heime, lenge før </a:t>
            </a:r>
            <a:r>
              <a:rPr lang="nb-NO" sz="1600" dirty="0" err="1"/>
              <a:t>me</a:t>
            </a:r>
            <a:r>
              <a:rPr lang="nb-NO" sz="1600" dirty="0"/>
              <a:t> blir </a:t>
            </a:r>
            <a:r>
              <a:rPr lang="nb-NO" sz="1600" dirty="0" err="1"/>
              <a:t>ungdommar</a:t>
            </a:r>
            <a:r>
              <a:rPr lang="nb-NO" sz="1600" dirty="0"/>
              <a:t>.</a:t>
            </a:r>
          </a:p>
          <a:p>
            <a:r>
              <a:rPr lang="nb-NO" sz="1600" dirty="0"/>
              <a:t>Foreldra er </a:t>
            </a:r>
            <a:r>
              <a:rPr lang="nb-NO" sz="1600" dirty="0" err="1"/>
              <a:t>førebilete</a:t>
            </a:r>
            <a:r>
              <a:rPr lang="nb-NO" sz="1600" dirty="0"/>
              <a:t>!</a:t>
            </a:r>
          </a:p>
        </p:txBody>
      </p:sp>
      <p:pic>
        <p:nvPicPr>
          <p:cNvPr id="4" name="Bilde 3">
            <a:extLst>
              <a:ext uri="{FF2B5EF4-FFF2-40B4-BE49-F238E27FC236}">
                <a16:creationId xmlns:a16="http://schemas.microsoft.com/office/drawing/2014/main" id="{209C18E0-EF1F-B694-7F02-0D7AF8770648}"/>
              </a:ext>
            </a:extLst>
          </p:cNvPr>
          <p:cNvPicPr>
            <a:picLocks noChangeAspect="1"/>
          </p:cNvPicPr>
          <p:nvPr/>
        </p:nvPicPr>
        <p:blipFill>
          <a:blip r:embed="rId2">
            <a:extLst>
              <a:ext uri="{28A0092B-C50C-407E-A947-70E740481C1C}">
                <a14:useLocalDpi xmlns:a14="http://schemas.microsoft.com/office/drawing/2010/main" val="0"/>
              </a:ext>
            </a:extLst>
          </a:blip>
          <a:srcRect l="15671" r="12317"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3173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251E1-7A0E-CDF2-0F66-28AEFC175389}"/>
              </a:ext>
            </a:extLst>
          </p:cNvPr>
          <p:cNvSpPr>
            <a:spLocks noGrp="1"/>
          </p:cNvSpPr>
          <p:nvPr>
            <p:ph type="title"/>
          </p:nvPr>
        </p:nvSpPr>
        <p:spPr/>
        <p:txBody>
          <a:bodyPr>
            <a:normAutofit/>
          </a:bodyPr>
          <a:lstStyle/>
          <a:p>
            <a:pPr algn="ctr"/>
            <a:r>
              <a:rPr lang="en-US" sz="4400" dirty="0">
                <a:highlight>
                  <a:srgbClr val="FF0000"/>
                </a:highlight>
              </a:rPr>
              <a:t>DIALOGSPEL- </a:t>
            </a:r>
            <a:r>
              <a:rPr lang="en-US" sz="4400" dirty="0" err="1">
                <a:highlight>
                  <a:srgbClr val="FF0000"/>
                </a:highlight>
              </a:rPr>
              <a:t>Påstandar</a:t>
            </a:r>
            <a:endParaRPr lang="en-US" sz="4400" dirty="0">
              <a:highlight>
                <a:srgbClr val="FF0000"/>
              </a:highlight>
            </a:endParaRPr>
          </a:p>
        </p:txBody>
      </p:sp>
      <p:sp>
        <p:nvSpPr>
          <p:cNvPr id="3" name="Content Placeholder 2">
            <a:extLst>
              <a:ext uri="{FF2B5EF4-FFF2-40B4-BE49-F238E27FC236}">
                <a16:creationId xmlns:a16="http://schemas.microsoft.com/office/drawing/2014/main" id="{6530EBEA-CA86-EF28-9544-7476F3F8CD52}"/>
              </a:ext>
            </a:extLst>
          </p:cNvPr>
          <p:cNvSpPr>
            <a:spLocks noGrp="1"/>
          </p:cNvSpPr>
          <p:nvPr>
            <p:ph idx="1"/>
          </p:nvPr>
        </p:nvSpPr>
        <p:spPr>
          <a:xfrm>
            <a:off x="429768" y="2489812"/>
            <a:ext cx="10652760" cy="1994053"/>
          </a:xfrm>
        </p:spPr>
        <p:txBody>
          <a:bodyPr vert="horz" lIns="91440" tIns="45720" rIns="91440" bIns="45720" rtlCol="0" anchor="t">
            <a:normAutofit/>
          </a:bodyPr>
          <a:lstStyle/>
          <a:p>
            <a:r>
              <a:rPr lang="en-US" sz="3200" dirty="0"/>
              <a:t>Ta stilling </a:t>
            </a:r>
            <a:r>
              <a:rPr lang="en-US" sz="3200" dirty="0" err="1"/>
              <a:t>til</a:t>
            </a:r>
            <a:r>
              <a:rPr lang="en-US" sz="3200" dirty="0"/>
              <a:t> </a:t>
            </a:r>
            <a:r>
              <a:rPr lang="en-US" sz="3200" dirty="0" err="1"/>
              <a:t>påstanden</a:t>
            </a:r>
            <a:r>
              <a:rPr lang="en-US" sz="3200" dirty="0"/>
              <a:t> (</a:t>
            </a:r>
            <a:r>
              <a:rPr lang="en-US" sz="3200" dirty="0" err="1"/>
              <a:t>enig</a:t>
            </a:r>
            <a:r>
              <a:rPr lang="en-US" sz="3200" dirty="0"/>
              <a:t>/</a:t>
            </a:r>
            <a:r>
              <a:rPr lang="en-US" sz="3200" dirty="0" err="1"/>
              <a:t>uenig</a:t>
            </a:r>
            <a:r>
              <a:rPr lang="en-US" sz="3200" dirty="0"/>
              <a:t>)</a:t>
            </a:r>
          </a:p>
          <a:p>
            <a:r>
              <a:rPr lang="en-US" sz="3200" dirty="0" err="1"/>
              <a:t>Drøft</a:t>
            </a:r>
            <a:r>
              <a:rPr lang="en-US" sz="3200" dirty="0"/>
              <a:t> med </a:t>
            </a:r>
            <a:r>
              <a:rPr lang="en-US" sz="3200" dirty="0" err="1"/>
              <a:t>sidemann</a:t>
            </a:r>
            <a:r>
              <a:rPr lang="en-US" sz="3200" dirty="0"/>
              <a:t> </a:t>
            </a:r>
            <a:r>
              <a:rPr lang="en-US" sz="3200" dirty="0" err="1"/>
              <a:t>kvifor</a:t>
            </a:r>
            <a:r>
              <a:rPr lang="en-US" sz="3200" dirty="0"/>
              <a:t> du </a:t>
            </a:r>
            <a:r>
              <a:rPr lang="en-US" sz="3200" dirty="0" err="1"/>
              <a:t>landa</a:t>
            </a:r>
            <a:r>
              <a:rPr lang="en-US" sz="3200" dirty="0"/>
              <a:t> </a:t>
            </a:r>
            <a:r>
              <a:rPr lang="en-US" sz="3200" dirty="0" err="1"/>
              <a:t>på</a:t>
            </a:r>
            <a:r>
              <a:rPr lang="en-US" sz="3200" dirty="0"/>
              <a:t> </a:t>
            </a:r>
            <a:r>
              <a:rPr lang="en-US" sz="3200" dirty="0" err="1"/>
              <a:t>dette</a:t>
            </a:r>
            <a:r>
              <a:rPr lang="en-US" sz="3200" dirty="0"/>
              <a:t> </a:t>
            </a:r>
            <a:r>
              <a:rPr lang="en-US" sz="3200" dirty="0" err="1"/>
              <a:t>standpunkt</a:t>
            </a:r>
            <a:r>
              <a:rPr lang="en-US" sz="3200" dirty="0"/>
              <a:t> (</a:t>
            </a:r>
            <a:r>
              <a:rPr lang="en-US" sz="3200" dirty="0" err="1"/>
              <a:t>maks</a:t>
            </a:r>
            <a:r>
              <a:rPr lang="en-US" sz="3200" dirty="0"/>
              <a:t> 4-5stk) </a:t>
            </a:r>
          </a:p>
          <a:p>
            <a:pPr marL="0" indent="0">
              <a:buNone/>
            </a:pPr>
            <a:endParaRPr lang="en-US" dirty="0"/>
          </a:p>
        </p:txBody>
      </p:sp>
    </p:spTree>
    <p:extLst>
      <p:ext uri="{BB962C8B-B14F-4D97-AF65-F5344CB8AC3E}">
        <p14:creationId xmlns:p14="http://schemas.microsoft.com/office/powerpoint/2010/main" val="3967277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3A54B-8BC9-876A-1949-FA0C41A18DB0}"/>
              </a:ext>
            </a:extLst>
          </p:cNvPr>
          <p:cNvSpPr>
            <a:spLocks noGrp="1"/>
          </p:cNvSpPr>
          <p:nvPr>
            <p:ph type="title"/>
          </p:nvPr>
        </p:nvSpPr>
        <p:spPr>
          <a:xfrm>
            <a:off x="429768" y="603504"/>
            <a:ext cx="4480560" cy="1527048"/>
          </a:xfrm>
        </p:spPr>
        <p:txBody>
          <a:bodyPr anchor="b">
            <a:normAutofit/>
          </a:bodyPr>
          <a:lstStyle/>
          <a:p>
            <a:r>
              <a:rPr lang="en-US"/>
              <a:t>Digital </a:t>
            </a:r>
            <a:r>
              <a:rPr lang="en-US" err="1"/>
              <a:t>praksis</a:t>
            </a:r>
            <a:r>
              <a:rPr lang="en-US"/>
              <a:t> I </a:t>
            </a:r>
            <a:r>
              <a:rPr lang="en-US" err="1"/>
              <a:t>oppvekst</a:t>
            </a:r>
          </a:p>
        </p:txBody>
      </p:sp>
      <p:sp>
        <p:nvSpPr>
          <p:cNvPr id="9" name="Content Placeholder 2">
            <a:extLst>
              <a:ext uri="{FF2B5EF4-FFF2-40B4-BE49-F238E27FC236}">
                <a16:creationId xmlns:a16="http://schemas.microsoft.com/office/drawing/2014/main" id="{EEB6076A-CB47-936B-D2B2-20C43FA2D902}"/>
              </a:ext>
            </a:extLst>
          </p:cNvPr>
          <p:cNvSpPr>
            <a:spLocks noGrp="1"/>
          </p:cNvSpPr>
          <p:nvPr>
            <p:ph sz="quarter" idx="14"/>
          </p:nvPr>
        </p:nvSpPr>
        <p:spPr>
          <a:xfrm>
            <a:off x="248339" y="5818342"/>
            <a:ext cx="5598159" cy="579991"/>
          </a:xfrm>
        </p:spPr>
        <p:txBody>
          <a:bodyPr vert="horz" lIns="91440" tIns="45720" rIns="91440" bIns="45720" rtlCol="0" anchor="t">
            <a:normAutofit/>
          </a:bodyPr>
          <a:lstStyle/>
          <a:p>
            <a:pPr marL="0" indent="0">
              <a:buNone/>
            </a:pPr>
            <a:r>
              <a:rPr lang="en-US" sz="1600"/>
              <a:t>Asbjørn Hjørnevik - </a:t>
            </a:r>
            <a:r>
              <a:rPr lang="en-US" sz="1600" err="1"/>
              <a:t>Digitaliseringsrådgjevar</a:t>
            </a:r>
            <a:r>
              <a:rPr lang="en-US" sz="1600"/>
              <a:t> for </a:t>
            </a:r>
            <a:r>
              <a:rPr lang="en-US" sz="1600" err="1"/>
              <a:t>oppvekst</a:t>
            </a:r>
            <a:r>
              <a:rPr lang="en-US" sz="1600"/>
              <a:t>.</a:t>
            </a:r>
          </a:p>
        </p:txBody>
      </p:sp>
      <p:pic>
        <p:nvPicPr>
          <p:cNvPr id="4" name="Content Placeholder 3">
            <a:extLst>
              <a:ext uri="{FF2B5EF4-FFF2-40B4-BE49-F238E27FC236}">
                <a16:creationId xmlns:a16="http://schemas.microsoft.com/office/drawing/2014/main" id="{4F4296C0-B4D2-4C20-4A40-18C380A44A4F}"/>
              </a:ext>
            </a:extLst>
          </p:cNvPr>
          <p:cNvPicPr>
            <a:picLocks noGrp="1" noChangeAspect="1"/>
          </p:cNvPicPr>
          <p:nvPr>
            <p:ph type="pic" sz="quarter" idx="15"/>
          </p:nvPr>
        </p:nvPicPr>
        <p:blipFill>
          <a:blip r:embed="rId2"/>
          <a:srcRect b="27873"/>
          <a:stretch>
            <a:fillRect/>
          </a:stretch>
        </p:blipFill>
        <p:spPr>
          <a:xfrm>
            <a:off x="5737594" y="10"/>
            <a:ext cx="6454406" cy="6399142"/>
          </a:xfrm>
          <a:prstGeom prst="rect">
            <a:avLst/>
          </a:prstGeom>
          <a:noFill/>
        </p:spPr>
      </p:pic>
    </p:spTree>
    <p:extLst>
      <p:ext uri="{BB962C8B-B14F-4D97-AF65-F5344CB8AC3E}">
        <p14:creationId xmlns:p14="http://schemas.microsoft.com/office/powerpoint/2010/main" val="1067281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4A949B-34DA-4CDB-11B4-D2B4EE50C35A}"/>
              </a:ext>
            </a:extLst>
          </p:cNvPr>
          <p:cNvSpPr>
            <a:spLocks noGrp="1"/>
          </p:cNvSpPr>
          <p:nvPr>
            <p:ph type="title"/>
          </p:nvPr>
        </p:nvSpPr>
        <p:spPr>
          <a:xfrm>
            <a:off x="429768" y="283464"/>
            <a:ext cx="10652760" cy="3085029"/>
          </a:xfrm>
        </p:spPr>
        <p:txBody>
          <a:bodyPr/>
          <a:lstStyle/>
          <a:p>
            <a:r>
              <a:rPr lang="en-US" sz="2400">
                <a:latin typeface="Arial"/>
                <a:cs typeface="Arial"/>
              </a:rPr>
              <a:t>Eg er </a:t>
            </a:r>
            <a:r>
              <a:rPr lang="en-US" sz="2400" err="1">
                <a:latin typeface="Arial"/>
                <a:cs typeface="Arial"/>
              </a:rPr>
              <a:t>ikkje</a:t>
            </a:r>
            <a:r>
              <a:rPr lang="en-US" sz="2400">
                <a:latin typeface="Arial"/>
                <a:cs typeface="Arial"/>
              </a:rPr>
              <a:t> </a:t>
            </a:r>
            <a:r>
              <a:rPr lang="en-US" sz="2400" err="1">
                <a:latin typeface="Arial"/>
                <a:cs typeface="Arial"/>
              </a:rPr>
              <a:t>på</a:t>
            </a:r>
            <a:r>
              <a:rPr lang="en-US" sz="2400">
                <a:latin typeface="Arial"/>
                <a:cs typeface="Arial"/>
              </a:rPr>
              <a:t> </a:t>
            </a:r>
            <a:r>
              <a:rPr lang="en-US" sz="2400" err="1">
                <a:latin typeface="Arial"/>
                <a:cs typeface="Arial"/>
              </a:rPr>
              <a:t>mobilen</a:t>
            </a:r>
            <a:r>
              <a:rPr lang="en-US" sz="2400">
                <a:latin typeface="Arial"/>
                <a:cs typeface="Arial"/>
              </a:rPr>
              <a:t> MED </a:t>
            </a:r>
            <a:r>
              <a:rPr lang="en-US" sz="2400" err="1">
                <a:latin typeface="Arial"/>
                <a:cs typeface="Arial"/>
              </a:rPr>
              <a:t>barna</a:t>
            </a:r>
            <a:r>
              <a:rPr lang="en-US" sz="2400">
                <a:latin typeface="Arial"/>
                <a:cs typeface="Arial"/>
              </a:rPr>
              <a:t> </a:t>
            </a:r>
            <a:r>
              <a:rPr lang="en-US" sz="2400" err="1">
                <a:latin typeface="Arial"/>
                <a:cs typeface="Arial"/>
              </a:rPr>
              <a:t>til</a:t>
            </a:r>
            <a:r>
              <a:rPr lang="en-US" sz="2400">
                <a:latin typeface="Arial"/>
                <a:cs typeface="Arial"/>
              </a:rPr>
              <a:t> </a:t>
            </a:r>
            <a:r>
              <a:rPr lang="en-US" sz="2400" err="1">
                <a:latin typeface="Arial"/>
                <a:cs typeface="Arial"/>
              </a:rPr>
              <a:t>stades</a:t>
            </a:r>
            <a:r>
              <a:rPr lang="en-US" sz="2400">
                <a:latin typeface="Arial"/>
                <a:cs typeface="Arial"/>
              </a:rPr>
              <a:t>.</a:t>
            </a:r>
            <a:endParaRPr lang="nb-NO"/>
          </a:p>
        </p:txBody>
      </p:sp>
    </p:spTree>
    <p:extLst>
      <p:ext uri="{BB962C8B-B14F-4D97-AF65-F5344CB8AC3E}">
        <p14:creationId xmlns:p14="http://schemas.microsoft.com/office/powerpoint/2010/main" val="2461083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0255C67-7D63-1117-9B74-E773C84F75DC}"/>
              </a:ext>
            </a:extLst>
          </p:cNvPr>
          <p:cNvSpPr>
            <a:spLocks noGrp="1"/>
          </p:cNvSpPr>
          <p:nvPr>
            <p:ph type="title"/>
          </p:nvPr>
        </p:nvSpPr>
        <p:spPr>
          <a:xfrm>
            <a:off x="429768" y="283464"/>
            <a:ext cx="10652760" cy="3133667"/>
          </a:xfrm>
        </p:spPr>
        <p:txBody>
          <a:bodyPr>
            <a:normAutofit/>
          </a:bodyPr>
          <a:lstStyle/>
          <a:p>
            <a:r>
              <a:rPr lang="en-US" sz="2400">
                <a:latin typeface="Arial"/>
                <a:cs typeface="Arial"/>
              </a:rPr>
              <a:t>det er </a:t>
            </a:r>
            <a:r>
              <a:rPr lang="en-US" sz="2400" err="1">
                <a:latin typeface="Arial"/>
                <a:cs typeface="Arial"/>
              </a:rPr>
              <a:t>heilt</a:t>
            </a:r>
            <a:r>
              <a:rPr lang="en-US" sz="2400">
                <a:latin typeface="Arial"/>
                <a:cs typeface="Arial"/>
              </a:rPr>
              <a:t> </a:t>
            </a:r>
            <a:r>
              <a:rPr lang="en-US" sz="2400" err="1">
                <a:latin typeface="Arial"/>
                <a:cs typeface="Arial"/>
              </a:rPr>
              <a:t>greit</a:t>
            </a:r>
            <a:r>
              <a:rPr lang="en-US" sz="2400">
                <a:latin typeface="Arial"/>
                <a:cs typeface="Arial"/>
              </a:rPr>
              <a:t> at </a:t>
            </a:r>
            <a:r>
              <a:rPr lang="en-US" sz="2400" err="1">
                <a:latin typeface="Arial"/>
                <a:cs typeface="Arial"/>
              </a:rPr>
              <a:t>andre</a:t>
            </a:r>
            <a:r>
              <a:rPr lang="en-US" sz="2400">
                <a:latin typeface="Arial"/>
                <a:cs typeface="Arial"/>
              </a:rPr>
              <a:t> held </a:t>
            </a:r>
            <a:r>
              <a:rPr lang="en-US" sz="2400" err="1">
                <a:latin typeface="Arial"/>
                <a:cs typeface="Arial"/>
              </a:rPr>
              <a:t>på</a:t>
            </a:r>
            <a:r>
              <a:rPr lang="en-US" sz="2400">
                <a:latin typeface="Arial"/>
                <a:cs typeface="Arial"/>
              </a:rPr>
              <a:t> med</a:t>
            </a:r>
            <a:br>
              <a:rPr lang="en-US" sz="2400">
                <a:latin typeface="Arial"/>
                <a:cs typeface="Arial"/>
              </a:rPr>
            </a:br>
            <a:r>
              <a:rPr lang="en-US" sz="2400" err="1">
                <a:latin typeface="Arial"/>
                <a:cs typeface="Arial"/>
              </a:rPr>
              <a:t>mobilen</a:t>
            </a:r>
            <a:r>
              <a:rPr lang="en-US" sz="2400">
                <a:latin typeface="Arial"/>
                <a:cs typeface="Arial"/>
              </a:rPr>
              <a:t> </a:t>
            </a:r>
            <a:r>
              <a:rPr lang="en-US" sz="2400" err="1">
                <a:latin typeface="Arial"/>
                <a:cs typeface="Arial"/>
              </a:rPr>
              <a:t>i</a:t>
            </a:r>
            <a:r>
              <a:rPr lang="en-US" sz="2400">
                <a:latin typeface="Arial"/>
                <a:cs typeface="Arial"/>
              </a:rPr>
              <a:t> </a:t>
            </a:r>
            <a:r>
              <a:rPr lang="en-US" sz="2400" err="1">
                <a:latin typeface="Arial"/>
                <a:cs typeface="Arial"/>
              </a:rPr>
              <a:t>sosiale</a:t>
            </a:r>
            <a:r>
              <a:rPr lang="en-US" sz="2400">
                <a:latin typeface="Arial"/>
                <a:cs typeface="Arial"/>
              </a:rPr>
              <a:t> lag. </a:t>
            </a:r>
            <a:endParaRPr lang="nb-NO"/>
          </a:p>
        </p:txBody>
      </p:sp>
    </p:spTree>
    <p:extLst>
      <p:ext uri="{BB962C8B-B14F-4D97-AF65-F5344CB8AC3E}">
        <p14:creationId xmlns:p14="http://schemas.microsoft.com/office/powerpoint/2010/main" val="2571001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3571C6-8A8E-5D28-D38F-E6098D5FE5B2}"/>
              </a:ext>
            </a:extLst>
          </p:cNvPr>
          <p:cNvSpPr>
            <a:spLocks noGrp="1"/>
          </p:cNvSpPr>
          <p:nvPr>
            <p:ph type="title"/>
          </p:nvPr>
        </p:nvSpPr>
        <p:spPr>
          <a:xfrm>
            <a:off x="429768" y="283464"/>
            <a:ext cx="10652760" cy="3085029"/>
          </a:xfrm>
        </p:spPr>
        <p:txBody>
          <a:bodyPr/>
          <a:lstStyle/>
          <a:p>
            <a:r>
              <a:rPr lang="en-US" sz="2400">
                <a:latin typeface="Arial"/>
                <a:cs typeface="Arial"/>
              </a:rPr>
              <a:t>Eg ser </a:t>
            </a:r>
            <a:r>
              <a:rPr lang="en-US" sz="2400" err="1">
                <a:latin typeface="Arial"/>
                <a:cs typeface="Arial"/>
              </a:rPr>
              <a:t>på</a:t>
            </a:r>
            <a:r>
              <a:rPr lang="en-US" sz="2400">
                <a:latin typeface="Arial"/>
                <a:cs typeface="Arial"/>
              </a:rPr>
              <a:t> </a:t>
            </a:r>
            <a:r>
              <a:rPr lang="en-US" sz="2400" err="1">
                <a:latin typeface="Arial"/>
                <a:cs typeface="Arial"/>
              </a:rPr>
              <a:t>mobilen</a:t>
            </a:r>
            <a:r>
              <a:rPr lang="en-US" sz="2400">
                <a:latin typeface="Arial"/>
                <a:cs typeface="Arial"/>
              </a:rPr>
              <a:t> </a:t>
            </a:r>
            <a:r>
              <a:rPr lang="en-US" sz="2400" err="1">
                <a:latin typeface="Arial"/>
                <a:cs typeface="Arial"/>
              </a:rPr>
              <a:t>sjølv</a:t>
            </a:r>
            <a:r>
              <a:rPr lang="en-US" sz="2400">
                <a:latin typeface="Arial"/>
                <a:cs typeface="Arial"/>
              </a:rPr>
              <a:t> om </a:t>
            </a:r>
            <a:r>
              <a:rPr lang="en-US" sz="2400" err="1">
                <a:latin typeface="Arial"/>
                <a:cs typeface="Arial"/>
              </a:rPr>
              <a:t>eg</a:t>
            </a:r>
            <a:r>
              <a:rPr lang="en-US" sz="2400">
                <a:latin typeface="Arial"/>
                <a:cs typeface="Arial"/>
              </a:rPr>
              <a:t> </a:t>
            </a:r>
            <a:r>
              <a:rPr lang="en-US" sz="2400" err="1">
                <a:latin typeface="Arial"/>
                <a:cs typeface="Arial"/>
              </a:rPr>
              <a:t>eigentleg</a:t>
            </a:r>
            <a:r>
              <a:rPr lang="en-US" sz="2400">
                <a:latin typeface="Arial"/>
                <a:cs typeface="Arial"/>
              </a:rPr>
              <a:t> ser film </a:t>
            </a:r>
            <a:r>
              <a:rPr lang="en-US" sz="2400" err="1">
                <a:latin typeface="Arial"/>
                <a:cs typeface="Arial"/>
              </a:rPr>
              <a:t>eller</a:t>
            </a:r>
            <a:r>
              <a:rPr lang="en-US" sz="2400">
                <a:latin typeface="Arial"/>
                <a:cs typeface="Arial"/>
              </a:rPr>
              <a:t> TV.</a:t>
            </a:r>
            <a:endParaRPr lang="nb-NO"/>
          </a:p>
        </p:txBody>
      </p:sp>
    </p:spTree>
    <p:extLst>
      <p:ext uri="{BB962C8B-B14F-4D97-AF65-F5344CB8AC3E}">
        <p14:creationId xmlns:p14="http://schemas.microsoft.com/office/powerpoint/2010/main" val="309566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249F15-C35D-AB45-58B7-37B10AC6FBA6}"/>
              </a:ext>
            </a:extLst>
          </p:cNvPr>
          <p:cNvSpPr>
            <a:spLocks noGrp="1"/>
          </p:cNvSpPr>
          <p:nvPr>
            <p:ph type="title"/>
          </p:nvPr>
        </p:nvSpPr>
        <p:spPr>
          <a:xfrm>
            <a:off x="429768" y="283464"/>
            <a:ext cx="10652760" cy="2614859"/>
          </a:xfrm>
        </p:spPr>
        <p:txBody>
          <a:bodyPr/>
          <a:lstStyle/>
          <a:p>
            <a:r>
              <a:rPr lang="en-US" sz="2400">
                <a:solidFill>
                  <a:srgbClr val="000000"/>
                </a:solidFill>
                <a:highlight>
                  <a:srgbClr val="FFFFFF"/>
                </a:highlight>
                <a:latin typeface="Arial"/>
                <a:cs typeface="Arial"/>
              </a:rPr>
              <a:t>Barn OPPLEVER seg </a:t>
            </a:r>
            <a:r>
              <a:rPr lang="en-US" sz="2400" err="1">
                <a:solidFill>
                  <a:srgbClr val="000000"/>
                </a:solidFill>
                <a:highlight>
                  <a:srgbClr val="FFFFFF"/>
                </a:highlight>
                <a:latin typeface="Arial"/>
                <a:cs typeface="Arial"/>
              </a:rPr>
              <a:t>avvist</a:t>
            </a:r>
            <a:r>
              <a:rPr lang="en-US" sz="2400">
                <a:solidFill>
                  <a:srgbClr val="000000"/>
                </a:solidFill>
                <a:highlight>
                  <a:srgbClr val="FFFFFF"/>
                </a:highlight>
                <a:latin typeface="Arial"/>
                <a:cs typeface="Arial"/>
              </a:rPr>
              <a:t> om </a:t>
            </a:r>
            <a:r>
              <a:rPr lang="en-US" sz="2400" err="1">
                <a:solidFill>
                  <a:srgbClr val="000000"/>
                </a:solidFill>
                <a:highlight>
                  <a:srgbClr val="FFFFFF"/>
                </a:highlight>
                <a:latin typeface="Arial"/>
                <a:cs typeface="Arial"/>
              </a:rPr>
              <a:t>foreldre</a:t>
            </a:r>
            <a:r>
              <a:rPr lang="en-US" sz="2400">
                <a:solidFill>
                  <a:srgbClr val="000000"/>
                </a:solidFill>
                <a:highlight>
                  <a:srgbClr val="FFFFFF"/>
                </a:highlight>
                <a:latin typeface="Arial"/>
                <a:cs typeface="Arial"/>
              </a:rPr>
              <a:t> er </a:t>
            </a:r>
            <a:r>
              <a:rPr lang="en-US" sz="2400" err="1">
                <a:solidFill>
                  <a:srgbClr val="000000"/>
                </a:solidFill>
                <a:highlight>
                  <a:srgbClr val="FFFFFF"/>
                </a:highlight>
                <a:latin typeface="Arial"/>
                <a:cs typeface="Arial"/>
              </a:rPr>
              <a:t>på</a:t>
            </a:r>
            <a:r>
              <a:rPr lang="en-US" sz="2400">
                <a:solidFill>
                  <a:srgbClr val="000000"/>
                </a:solidFill>
                <a:highlight>
                  <a:srgbClr val="FFFFFF"/>
                </a:highlight>
                <a:latin typeface="Arial"/>
                <a:cs typeface="Arial"/>
              </a:rPr>
              <a:t> </a:t>
            </a:r>
            <a:r>
              <a:rPr lang="en-US" sz="2400" err="1">
                <a:solidFill>
                  <a:srgbClr val="000000"/>
                </a:solidFill>
                <a:highlight>
                  <a:srgbClr val="FFFFFF"/>
                </a:highlight>
                <a:latin typeface="Arial"/>
                <a:cs typeface="Arial"/>
              </a:rPr>
              <a:t>mobilen</a:t>
            </a:r>
            <a:endParaRPr lang="nb-NO" err="1"/>
          </a:p>
        </p:txBody>
      </p:sp>
    </p:spTree>
    <p:extLst>
      <p:ext uri="{BB962C8B-B14F-4D97-AF65-F5344CB8AC3E}">
        <p14:creationId xmlns:p14="http://schemas.microsoft.com/office/powerpoint/2010/main" val="2133412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EFF1CDF-4E77-C09C-9F4A-B533E1C41318}"/>
              </a:ext>
            </a:extLst>
          </p:cNvPr>
          <p:cNvSpPr>
            <a:spLocks noGrp="1"/>
          </p:cNvSpPr>
          <p:nvPr>
            <p:ph type="title"/>
          </p:nvPr>
        </p:nvSpPr>
        <p:spPr>
          <a:xfrm>
            <a:off x="429768" y="283464"/>
            <a:ext cx="10652760" cy="4009157"/>
          </a:xfrm>
        </p:spPr>
        <p:txBody>
          <a:bodyPr/>
          <a:lstStyle/>
          <a:p>
            <a:pPr>
              <a:lnSpc>
                <a:spcPct val="120000"/>
              </a:lnSpc>
              <a:spcBef>
                <a:spcPts val="1000"/>
              </a:spcBef>
            </a:pPr>
            <a:r>
              <a:rPr lang="en-US" sz="2400" dirty="0" err="1">
                <a:solidFill>
                  <a:srgbClr val="000000"/>
                </a:solidFill>
                <a:highlight>
                  <a:srgbClr val="FFFFFF"/>
                </a:highlight>
                <a:latin typeface="Arial"/>
                <a:cs typeface="Arial"/>
              </a:rPr>
              <a:t>Tid</a:t>
            </a:r>
            <a:r>
              <a:rPr lang="en-US" sz="2400" dirty="0">
                <a:solidFill>
                  <a:srgbClr val="000000"/>
                </a:solidFill>
                <a:highlight>
                  <a:srgbClr val="FFFFFF"/>
                </a:highlight>
                <a:latin typeface="Arial"/>
                <a:cs typeface="Arial"/>
              </a:rPr>
              <a:t> </a:t>
            </a:r>
            <a:r>
              <a:rPr lang="en-US" sz="2400" dirty="0" err="1">
                <a:solidFill>
                  <a:srgbClr val="000000"/>
                </a:solidFill>
                <a:highlight>
                  <a:srgbClr val="FFFFFF"/>
                </a:highlight>
                <a:latin typeface="Arial"/>
                <a:cs typeface="Arial"/>
              </a:rPr>
              <a:t>brukt</a:t>
            </a:r>
            <a:r>
              <a:rPr lang="en-US" sz="2400" dirty="0">
                <a:solidFill>
                  <a:srgbClr val="000000"/>
                </a:solidFill>
                <a:highlight>
                  <a:srgbClr val="FFFFFF"/>
                </a:highlight>
                <a:latin typeface="Arial"/>
                <a:cs typeface="Arial"/>
              </a:rPr>
              <a:t> </a:t>
            </a:r>
            <a:r>
              <a:rPr lang="en-US" sz="2400" dirty="0" err="1">
                <a:solidFill>
                  <a:srgbClr val="000000"/>
                </a:solidFill>
                <a:highlight>
                  <a:srgbClr val="FFFFFF"/>
                </a:highlight>
                <a:latin typeface="Arial"/>
                <a:cs typeface="Arial"/>
              </a:rPr>
              <a:t>på</a:t>
            </a:r>
            <a:r>
              <a:rPr lang="en-US" sz="2400" dirty="0">
                <a:solidFill>
                  <a:srgbClr val="000000"/>
                </a:solidFill>
                <a:highlight>
                  <a:srgbClr val="FFFFFF"/>
                </a:highlight>
                <a:latin typeface="Arial"/>
                <a:cs typeface="Arial"/>
              </a:rPr>
              <a:t> </a:t>
            </a:r>
            <a:r>
              <a:rPr lang="en-US" sz="2400" dirty="0" err="1">
                <a:solidFill>
                  <a:srgbClr val="000000"/>
                </a:solidFill>
                <a:highlight>
                  <a:srgbClr val="FFFFFF"/>
                </a:highlight>
                <a:latin typeface="Arial"/>
                <a:cs typeface="Arial"/>
              </a:rPr>
              <a:t>skjerm</a:t>
            </a:r>
            <a:r>
              <a:rPr lang="en-US" sz="2400" dirty="0">
                <a:solidFill>
                  <a:srgbClr val="000000"/>
                </a:solidFill>
                <a:highlight>
                  <a:srgbClr val="FFFFFF"/>
                </a:highlight>
                <a:latin typeface="Arial"/>
                <a:cs typeface="Arial"/>
              </a:rPr>
              <a:t> </a:t>
            </a:r>
            <a:r>
              <a:rPr lang="en-US" sz="2400" dirty="0" err="1">
                <a:solidFill>
                  <a:srgbClr val="000000"/>
                </a:solidFill>
                <a:highlight>
                  <a:srgbClr val="FFFFFF"/>
                </a:highlight>
                <a:latin typeface="Arial"/>
                <a:cs typeface="Arial"/>
              </a:rPr>
              <a:t>betyr</a:t>
            </a:r>
            <a:r>
              <a:rPr lang="en-US" sz="2400" dirty="0">
                <a:solidFill>
                  <a:srgbClr val="000000"/>
                </a:solidFill>
                <a:highlight>
                  <a:srgbClr val="FFFFFF"/>
                </a:highlight>
                <a:latin typeface="Arial"/>
                <a:cs typeface="Arial"/>
              </a:rPr>
              <a:t> </a:t>
            </a:r>
            <a:r>
              <a:rPr lang="en-US" sz="2400" dirty="0" err="1">
                <a:solidFill>
                  <a:srgbClr val="000000"/>
                </a:solidFill>
                <a:highlight>
                  <a:srgbClr val="FFFFFF"/>
                </a:highlight>
                <a:latin typeface="Arial"/>
                <a:cs typeface="Arial"/>
              </a:rPr>
              <a:t>mindre</a:t>
            </a:r>
            <a:r>
              <a:rPr lang="en-US" sz="2400" dirty="0">
                <a:solidFill>
                  <a:srgbClr val="000000"/>
                </a:solidFill>
                <a:highlight>
                  <a:srgbClr val="FFFFFF"/>
                </a:highlight>
                <a:latin typeface="Arial"/>
                <a:cs typeface="Arial"/>
              </a:rPr>
              <a:t> </a:t>
            </a:r>
            <a:r>
              <a:rPr lang="en-US" sz="2400" dirty="0" err="1">
                <a:solidFill>
                  <a:srgbClr val="000000"/>
                </a:solidFill>
                <a:highlight>
                  <a:srgbClr val="FFFFFF"/>
                </a:highlight>
                <a:latin typeface="Arial"/>
                <a:cs typeface="Arial"/>
              </a:rPr>
              <a:t>tid</a:t>
            </a:r>
            <a:r>
              <a:rPr lang="en-US" sz="2400" dirty="0">
                <a:solidFill>
                  <a:srgbClr val="000000"/>
                </a:solidFill>
                <a:highlight>
                  <a:srgbClr val="FFFFFF"/>
                </a:highlight>
                <a:latin typeface="Arial"/>
                <a:cs typeface="Arial"/>
              </a:rPr>
              <a:t> </a:t>
            </a:r>
            <a:r>
              <a:rPr lang="en-US" sz="2400" dirty="0" err="1">
                <a:solidFill>
                  <a:srgbClr val="000000"/>
                </a:solidFill>
                <a:highlight>
                  <a:srgbClr val="FFFFFF"/>
                </a:highlight>
                <a:latin typeface="Arial"/>
                <a:cs typeface="Arial"/>
              </a:rPr>
              <a:t>på</a:t>
            </a:r>
            <a:r>
              <a:rPr lang="en-US" sz="2400" dirty="0">
                <a:solidFill>
                  <a:srgbClr val="000000"/>
                </a:solidFill>
                <a:highlight>
                  <a:srgbClr val="FFFFFF"/>
                </a:highlight>
                <a:latin typeface="Arial"/>
                <a:cs typeface="Arial"/>
              </a:rPr>
              <a:t> </a:t>
            </a:r>
            <a:r>
              <a:rPr lang="en-US" sz="2400" dirty="0" err="1">
                <a:solidFill>
                  <a:srgbClr val="000000"/>
                </a:solidFill>
                <a:highlight>
                  <a:srgbClr val="FFFFFF"/>
                </a:highlight>
                <a:latin typeface="Arial"/>
                <a:cs typeface="Arial"/>
              </a:rPr>
              <a:t>vennskap</a:t>
            </a:r>
            <a:r>
              <a:rPr lang="en-US" sz="2400" dirty="0">
                <a:solidFill>
                  <a:srgbClr val="000000"/>
                </a:solidFill>
                <a:highlight>
                  <a:srgbClr val="FFFFFF"/>
                </a:highlight>
                <a:latin typeface="Arial"/>
                <a:cs typeface="Arial"/>
              </a:rPr>
              <a:t> </a:t>
            </a:r>
            <a:r>
              <a:rPr lang="en-US" sz="2400" dirty="0" err="1">
                <a:solidFill>
                  <a:srgbClr val="000000"/>
                </a:solidFill>
                <a:highlight>
                  <a:srgbClr val="FFFFFF"/>
                </a:highlight>
                <a:latin typeface="Arial"/>
                <a:cs typeface="Arial"/>
              </a:rPr>
              <a:t>og</a:t>
            </a:r>
            <a:r>
              <a:rPr lang="en-US" sz="2400" dirty="0">
                <a:solidFill>
                  <a:srgbClr val="000000"/>
                </a:solidFill>
                <a:highlight>
                  <a:srgbClr val="FFFFFF"/>
                </a:highlight>
                <a:latin typeface="Arial"/>
                <a:cs typeface="Arial"/>
              </a:rPr>
              <a:t> lek </a:t>
            </a:r>
            <a:r>
              <a:rPr lang="en-US" sz="2400" dirty="0" err="1">
                <a:solidFill>
                  <a:srgbClr val="000000"/>
                </a:solidFill>
                <a:highlight>
                  <a:srgbClr val="FFFFFF"/>
                </a:highlight>
                <a:latin typeface="Arial"/>
                <a:cs typeface="Arial"/>
              </a:rPr>
              <a:t>i</a:t>
            </a:r>
            <a:r>
              <a:rPr lang="en-US" sz="2400" dirty="0">
                <a:solidFill>
                  <a:srgbClr val="000000"/>
                </a:solidFill>
                <a:highlight>
                  <a:srgbClr val="FFFFFF"/>
                </a:highlight>
                <a:latin typeface="Arial"/>
                <a:cs typeface="Arial"/>
              </a:rPr>
              <a:t> </a:t>
            </a:r>
            <a:r>
              <a:rPr lang="en-US" sz="2400" dirty="0" err="1">
                <a:solidFill>
                  <a:srgbClr val="000000"/>
                </a:solidFill>
                <a:highlight>
                  <a:srgbClr val="FFFFFF"/>
                </a:highlight>
                <a:latin typeface="Arial"/>
                <a:cs typeface="Arial"/>
              </a:rPr>
              <a:t>virkeligheten</a:t>
            </a:r>
            <a:r>
              <a:rPr lang="en-US" sz="2400" dirty="0">
                <a:solidFill>
                  <a:srgbClr val="000000"/>
                </a:solidFill>
                <a:highlight>
                  <a:srgbClr val="FFFFFF"/>
                </a:highlight>
                <a:latin typeface="Arial"/>
                <a:cs typeface="Arial"/>
              </a:rPr>
              <a:t>.</a:t>
            </a:r>
            <a:endParaRPr lang="en-US" sz="2400" dirty="0">
              <a:latin typeface="Arial"/>
              <a:cs typeface="Arial"/>
            </a:endParaRPr>
          </a:p>
          <a:p>
            <a:endParaRPr lang="nb-NO" dirty="0"/>
          </a:p>
        </p:txBody>
      </p:sp>
    </p:spTree>
    <p:extLst>
      <p:ext uri="{BB962C8B-B14F-4D97-AF65-F5344CB8AC3E}">
        <p14:creationId xmlns:p14="http://schemas.microsoft.com/office/powerpoint/2010/main" val="544390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012B64-3F28-D978-92C3-2EEE84321A5C}"/>
              </a:ext>
            </a:extLst>
          </p:cNvPr>
          <p:cNvSpPr>
            <a:spLocks noGrp="1"/>
          </p:cNvSpPr>
          <p:nvPr>
            <p:ph type="title"/>
          </p:nvPr>
        </p:nvSpPr>
        <p:spPr>
          <a:xfrm>
            <a:off x="429768" y="283464"/>
            <a:ext cx="10652760" cy="3555199"/>
          </a:xfrm>
        </p:spPr>
        <p:txBody>
          <a:bodyPr/>
          <a:lstStyle/>
          <a:p>
            <a:r>
              <a:rPr lang="en-US" sz="2400" err="1">
                <a:solidFill>
                  <a:srgbClr val="000000"/>
                </a:solidFill>
                <a:highlight>
                  <a:srgbClr val="FFFFFF"/>
                </a:highlight>
                <a:latin typeface="Arial"/>
                <a:cs typeface="Arial"/>
              </a:rPr>
              <a:t>Skjerm</a:t>
            </a:r>
            <a:r>
              <a:rPr lang="en-US" sz="2400">
                <a:solidFill>
                  <a:srgbClr val="000000"/>
                </a:solidFill>
                <a:highlight>
                  <a:srgbClr val="FFFFFF"/>
                </a:highlight>
                <a:latin typeface="Arial"/>
                <a:cs typeface="Arial"/>
              </a:rPr>
              <a:t> </a:t>
            </a:r>
            <a:r>
              <a:rPr lang="en-US" sz="2400" err="1">
                <a:solidFill>
                  <a:srgbClr val="000000"/>
                </a:solidFill>
                <a:highlight>
                  <a:srgbClr val="FFFFFF"/>
                </a:highlight>
                <a:latin typeface="Arial"/>
                <a:cs typeface="Arial"/>
              </a:rPr>
              <a:t>til</a:t>
            </a:r>
            <a:r>
              <a:rPr lang="en-US" sz="2400">
                <a:solidFill>
                  <a:srgbClr val="000000"/>
                </a:solidFill>
                <a:highlight>
                  <a:srgbClr val="FFFFFF"/>
                </a:highlight>
                <a:latin typeface="Arial"/>
                <a:cs typeface="Arial"/>
              </a:rPr>
              <a:t> </a:t>
            </a:r>
            <a:r>
              <a:rPr lang="en-US" sz="2400" err="1">
                <a:solidFill>
                  <a:srgbClr val="000000"/>
                </a:solidFill>
                <a:highlight>
                  <a:srgbClr val="FFFFFF"/>
                </a:highlight>
                <a:latin typeface="Arial"/>
                <a:cs typeface="Arial"/>
              </a:rPr>
              <a:t>barna</a:t>
            </a:r>
            <a:r>
              <a:rPr lang="en-US" sz="2400">
                <a:solidFill>
                  <a:srgbClr val="000000"/>
                </a:solidFill>
                <a:highlight>
                  <a:srgbClr val="FFFFFF"/>
                </a:highlight>
                <a:latin typeface="Arial"/>
                <a:cs typeface="Arial"/>
              </a:rPr>
              <a:t> </a:t>
            </a:r>
            <a:r>
              <a:rPr lang="en-US" sz="2400" err="1">
                <a:solidFill>
                  <a:srgbClr val="000000"/>
                </a:solidFill>
                <a:highlight>
                  <a:srgbClr val="FFFFFF"/>
                </a:highlight>
                <a:latin typeface="Arial"/>
                <a:cs typeface="Arial"/>
              </a:rPr>
              <a:t>gjev</a:t>
            </a:r>
            <a:r>
              <a:rPr lang="en-US" sz="2400">
                <a:solidFill>
                  <a:srgbClr val="000000"/>
                </a:solidFill>
                <a:highlight>
                  <a:srgbClr val="FFFFFF"/>
                </a:highlight>
                <a:latin typeface="Arial"/>
                <a:cs typeface="Arial"/>
              </a:rPr>
              <a:t> </a:t>
            </a:r>
            <a:r>
              <a:rPr lang="en-US" sz="2400" err="1">
                <a:solidFill>
                  <a:srgbClr val="000000"/>
                </a:solidFill>
                <a:highlight>
                  <a:srgbClr val="FFFFFF"/>
                </a:highlight>
                <a:latin typeface="Arial"/>
                <a:cs typeface="Arial"/>
              </a:rPr>
              <a:t>foreldre</a:t>
            </a:r>
            <a:r>
              <a:rPr lang="en-US" sz="2400">
                <a:solidFill>
                  <a:srgbClr val="000000"/>
                </a:solidFill>
                <a:highlight>
                  <a:srgbClr val="FFFFFF"/>
                </a:highlight>
                <a:latin typeface="Arial"/>
                <a:cs typeface="Arial"/>
              </a:rPr>
              <a:t> </a:t>
            </a:r>
            <a:r>
              <a:rPr lang="en-US" sz="2400" err="1">
                <a:solidFill>
                  <a:srgbClr val="000000"/>
                </a:solidFill>
                <a:highlight>
                  <a:srgbClr val="FFFFFF"/>
                </a:highlight>
                <a:latin typeface="Arial"/>
                <a:cs typeface="Arial"/>
              </a:rPr>
              <a:t>ein</a:t>
            </a:r>
            <a:r>
              <a:rPr lang="en-US" sz="2400">
                <a:solidFill>
                  <a:srgbClr val="000000"/>
                </a:solidFill>
                <a:highlight>
                  <a:srgbClr val="FFFFFF"/>
                </a:highlight>
                <a:latin typeface="Arial"/>
                <a:cs typeface="Arial"/>
              </a:rPr>
              <a:t> pause </a:t>
            </a:r>
            <a:r>
              <a:rPr lang="en-US" sz="2400" err="1">
                <a:solidFill>
                  <a:srgbClr val="000000"/>
                </a:solidFill>
                <a:highlight>
                  <a:srgbClr val="FFFFFF"/>
                </a:highlight>
                <a:latin typeface="Arial"/>
                <a:cs typeface="Arial"/>
              </a:rPr>
              <a:t>i</a:t>
            </a:r>
            <a:r>
              <a:rPr lang="en-US" sz="2400">
                <a:solidFill>
                  <a:srgbClr val="000000"/>
                </a:solidFill>
                <a:highlight>
                  <a:srgbClr val="FFFFFF"/>
                </a:highlight>
                <a:latin typeface="Arial"/>
                <a:cs typeface="Arial"/>
              </a:rPr>
              <a:t> </a:t>
            </a:r>
            <a:r>
              <a:rPr lang="en-US" sz="2400" err="1">
                <a:solidFill>
                  <a:srgbClr val="000000"/>
                </a:solidFill>
                <a:highlight>
                  <a:srgbClr val="FFFFFF"/>
                </a:highlight>
                <a:latin typeface="Arial"/>
                <a:cs typeface="Arial"/>
              </a:rPr>
              <a:t>kvardagen</a:t>
            </a:r>
            <a:endParaRPr lang="nb-NO" err="1"/>
          </a:p>
        </p:txBody>
      </p:sp>
    </p:spTree>
    <p:extLst>
      <p:ext uri="{BB962C8B-B14F-4D97-AF65-F5344CB8AC3E}">
        <p14:creationId xmlns:p14="http://schemas.microsoft.com/office/powerpoint/2010/main" val="2925838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Freeform 2"/>
          <p:cNvSpPr/>
          <p:nvPr/>
        </p:nvSpPr>
        <p:spPr>
          <a:xfrm>
            <a:off x="0" y="0"/>
            <a:ext cx="4615434" cy="5486400"/>
          </a:xfrm>
          <a:custGeom>
            <a:avLst/>
            <a:gdLst/>
            <a:ahLst/>
            <a:cxnLst/>
            <a:rect l="l" t="t" r="r" b="b"/>
            <a:pathLst>
              <a:path w="6923151" h="8229600">
                <a:moveTo>
                  <a:pt x="0" y="0"/>
                </a:moveTo>
                <a:lnTo>
                  <a:pt x="6923151" y="0"/>
                </a:lnTo>
                <a:lnTo>
                  <a:pt x="6923151" y="8229600"/>
                </a:lnTo>
                <a:lnTo>
                  <a:pt x="0" y="8229600"/>
                </a:lnTo>
                <a:lnTo>
                  <a:pt x="0" y="0"/>
                </a:lnTo>
                <a:close/>
              </a:path>
            </a:pathLst>
          </a:custGeom>
          <a:blipFill>
            <a:blip r:embed="rId2">
              <a:alphaModFix amt="9999"/>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b-NO" sz="800"/>
          </a:p>
        </p:txBody>
      </p:sp>
      <p:sp>
        <p:nvSpPr>
          <p:cNvPr id="3" name="Freeform 3"/>
          <p:cNvSpPr/>
          <p:nvPr/>
        </p:nvSpPr>
        <p:spPr>
          <a:xfrm>
            <a:off x="6202499" y="0"/>
            <a:ext cx="7633845" cy="6858000"/>
          </a:xfrm>
          <a:custGeom>
            <a:avLst/>
            <a:gdLst/>
            <a:ahLst/>
            <a:cxnLst/>
            <a:rect l="l" t="t" r="r" b="b"/>
            <a:pathLst>
              <a:path w="11450767" h="10287000">
                <a:moveTo>
                  <a:pt x="0" y="0"/>
                </a:moveTo>
                <a:lnTo>
                  <a:pt x="11450768" y="0"/>
                </a:lnTo>
                <a:lnTo>
                  <a:pt x="11450768" y="10287000"/>
                </a:lnTo>
                <a:lnTo>
                  <a:pt x="0" y="10287000"/>
                </a:lnTo>
                <a:lnTo>
                  <a:pt x="0" y="0"/>
                </a:lnTo>
                <a:close/>
              </a:path>
            </a:pathLst>
          </a:custGeom>
          <a:blipFill>
            <a:blip r:embed="rId3"/>
            <a:stretch>
              <a:fillRect l="-13800" r="-21038"/>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b-NO" sz="800"/>
          </a:p>
        </p:txBody>
      </p:sp>
      <p:sp>
        <p:nvSpPr>
          <p:cNvPr id="4" name="TextBox 4"/>
          <p:cNvSpPr txBox="1"/>
          <p:nvPr/>
        </p:nvSpPr>
        <p:spPr>
          <a:xfrm>
            <a:off x="685800" y="1275503"/>
            <a:ext cx="10475024" cy="292674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7434"/>
              </a:lnSpc>
            </a:pPr>
            <a:r>
              <a:rPr lang="en-US" sz="9066" b="1" spc="-743">
                <a:solidFill>
                  <a:srgbClr val="E98047"/>
                </a:solidFill>
                <a:latin typeface="Canva Sans Bold"/>
                <a:ea typeface="Canva Sans Bold"/>
                <a:cs typeface="Canva Sans Bold"/>
                <a:sym typeface="Canva Sans Bold"/>
              </a:rPr>
              <a:t>En barndom </a:t>
            </a:r>
          </a:p>
          <a:p>
            <a:pPr algn="l">
              <a:lnSpc>
                <a:spcPts val="7434"/>
              </a:lnSpc>
            </a:pPr>
            <a:r>
              <a:rPr lang="en-US" sz="9066" b="1" spc="-743">
                <a:solidFill>
                  <a:srgbClr val="E98047"/>
                </a:solidFill>
                <a:latin typeface="Canva Sans Bold"/>
                <a:ea typeface="Canva Sans Bold"/>
                <a:cs typeface="Canva Sans Bold"/>
                <a:sym typeface="Canva Sans Bold"/>
              </a:rPr>
              <a:t>uten </a:t>
            </a:r>
          </a:p>
          <a:p>
            <a:pPr algn="l">
              <a:lnSpc>
                <a:spcPts val="7434"/>
              </a:lnSpc>
            </a:pPr>
            <a:r>
              <a:rPr lang="en-US" sz="9066" b="1" spc="-743">
                <a:solidFill>
                  <a:srgbClr val="E98047"/>
                </a:solidFill>
                <a:latin typeface="Canva Sans Bold"/>
                <a:ea typeface="Canva Sans Bold"/>
                <a:cs typeface="Canva Sans Bold"/>
                <a:sym typeface="Canva Sans Bold"/>
              </a:rPr>
              <a:t>smarttelefon?</a:t>
            </a:r>
          </a:p>
        </p:txBody>
      </p:sp>
    </p:spTree>
    <p:extLst>
      <p:ext uri="{BB962C8B-B14F-4D97-AF65-F5344CB8AC3E}">
        <p14:creationId xmlns:p14="http://schemas.microsoft.com/office/powerpoint/2010/main" val="1742665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grpSp>
        <p:nvGrpSpPr>
          <p:cNvPr id="2" name="Group 2"/>
          <p:cNvGrpSpPr/>
          <p:nvPr/>
        </p:nvGrpSpPr>
        <p:grpSpPr>
          <a:xfrm>
            <a:off x="685800" y="4710157"/>
            <a:ext cx="2186841" cy="2023531"/>
            <a:chOff x="0" y="0"/>
            <a:chExt cx="863937" cy="799420"/>
          </a:xfrm>
        </p:grpSpPr>
        <p:sp>
          <p:nvSpPr>
            <p:cNvPr id="3" name="Freeform 3"/>
            <p:cNvSpPr/>
            <p:nvPr/>
          </p:nvSpPr>
          <p:spPr>
            <a:xfrm>
              <a:off x="0" y="0"/>
              <a:ext cx="863937" cy="799420"/>
            </a:xfrm>
            <a:custGeom>
              <a:avLst/>
              <a:gdLst/>
              <a:ahLst/>
              <a:cxnLst/>
              <a:rect l="l" t="t" r="r" b="b"/>
              <a:pathLst>
                <a:path w="863937" h="799420">
                  <a:moveTo>
                    <a:pt x="84966" y="0"/>
                  </a:moveTo>
                  <a:lnTo>
                    <a:pt x="778971" y="0"/>
                  </a:lnTo>
                  <a:cubicBezTo>
                    <a:pt x="825896" y="0"/>
                    <a:pt x="863937" y="38040"/>
                    <a:pt x="863937" y="84966"/>
                  </a:cubicBezTo>
                  <a:lnTo>
                    <a:pt x="863937" y="714454"/>
                  </a:lnTo>
                  <a:cubicBezTo>
                    <a:pt x="863937" y="761379"/>
                    <a:pt x="825896" y="799420"/>
                    <a:pt x="778971" y="799420"/>
                  </a:cubicBezTo>
                  <a:lnTo>
                    <a:pt x="84966" y="799420"/>
                  </a:lnTo>
                  <a:cubicBezTo>
                    <a:pt x="38040" y="799420"/>
                    <a:pt x="0" y="761379"/>
                    <a:pt x="0" y="714454"/>
                  </a:cubicBezTo>
                  <a:lnTo>
                    <a:pt x="0" y="84966"/>
                  </a:lnTo>
                  <a:cubicBezTo>
                    <a:pt x="0" y="38040"/>
                    <a:pt x="38040" y="0"/>
                    <a:pt x="84966" y="0"/>
                  </a:cubicBezTo>
                  <a:close/>
                </a:path>
              </a:pathLst>
            </a:custGeom>
            <a:solidFill>
              <a:srgbClr val="F5F5F5"/>
            </a:solidFill>
            <a:ln w="38100" cap="rnd">
              <a:solidFill>
                <a:srgbClr val="101010"/>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b-NO" sz="800"/>
            </a:p>
          </p:txBody>
        </p:sp>
        <p:sp>
          <p:nvSpPr>
            <p:cNvPr id="4" name="TextBox 4"/>
            <p:cNvSpPr txBox="1"/>
            <p:nvPr/>
          </p:nvSpPr>
          <p:spPr>
            <a:xfrm>
              <a:off x="0" y="85725"/>
              <a:ext cx="863937" cy="71369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65"/>
                </a:lnSpc>
              </a:pPr>
              <a:endParaRPr sz="800"/>
            </a:p>
          </p:txBody>
        </p:sp>
      </p:grpSp>
      <p:sp>
        <p:nvSpPr>
          <p:cNvPr id="5" name="Freeform 5"/>
          <p:cNvSpPr/>
          <p:nvPr/>
        </p:nvSpPr>
        <p:spPr>
          <a:xfrm>
            <a:off x="889333" y="4975402"/>
            <a:ext cx="195607" cy="197402"/>
          </a:xfrm>
          <a:custGeom>
            <a:avLst/>
            <a:gdLst/>
            <a:ahLst/>
            <a:cxnLst/>
            <a:rect l="l" t="t" r="r" b="b"/>
            <a:pathLst>
              <a:path w="293411" h="296103">
                <a:moveTo>
                  <a:pt x="0" y="0"/>
                </a:moveTo>
                <a:lnTo>
                  <a:pt x="293411" y="0"/>
                </a:lnTo>
                <a:lnTo>
                  <a:pt x="293411" y="296102"/>
                </a:lnTo>
                <a:lnTo>
                  <a:pt x="0" y="296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b-NO" sz="800"/>
          </a:p>
        </p:txBody>
      </p:sp>
      <p:grpSp>
        <p:nvGrpSpPr>
          <p:cNvPr id="6" name="Group 6"/>
          <p:cNvGrpSpPr/>
          <p:nvPr/>
        </p:nvGrpSpPr>
        <p:grpSpPr>
          <a:xfrm>
            <a:off x="2910741" y="4710157"/>
            <a:ext cx="2186841" cy="2023531"/>
            <a:chOff x="0" y="0"/>
            <a:chExt cx="863937" cy="799420"/>
          </a:xfrm>
        </p:grpSpPr>
        <p:sp>
          <p:nvSpPr>
            <p:cNvPr id="7" name="Freeform 7"/>
            <p:cNvSpPr/>
            <p:nvPr/>
          </p:nvSpPr>
          <p:spPr>
            <a:xfrm>
              <a:off x="0" y="0"/>
              <a:ext cx="863937" cy="799420"/>
            </a:xfrm>
            <a:custGeom>
              <a:avLst/>
              <a:gdLst/>
              <a:ahLst/>
              <a:cxnLst/>
              <a:rect l="l" t="t" r="r" b="b"/>
              <a:pathLst>
                <a:path w="863937" h="799420">
                  <a:moveTo>
                    <a:pt x="84966" y="0"/>
                  </a:moveTo>
                  <a:lnTo>
                    <a:pt x="778971" y="0"/>
                  </a:lnTo>
                  <a:cubicBezTo>
                    <a:pt x="825896" y="0"/>
                    <a:pt x="863937" y="38040"/>
                    <a:pt x="863937" y="84966"/>
                  </a:cubicBezTo>
                  <a:lnTo>
                    <a:pt x="863937" y="714454"/>
                  </a:lnTo>
                  <a:cubicBezTo>
                    <a:pt x="863937" y="761379"/>
                    <a:pt x="825896" y="799420"/>
                    <a:pt x="778971" y="799420"/>
                  </a:cubicBezTo>
                  <a:lnTo>
                    <a:pt x="84966" y="799420"/>
                  </a:lnTo>
                  <a:cubicBezTo>
                    <a:pt x="38040" y="799420"/>
                    <a:pt x="0" y="761379"/>
                    <a:pt x="0" y="714454"/>
                  </a:cubicBezTo>
                  <a:lnTo>
                    <a:pt x="0" y="84966"/>
                  </a:lnTo>
                  <a:cubicBezTo>
                    <a:pt x="0" y="38040"/>
                    <a:pt x="38040" y="0"/>
                    <a:pt x="84966" y="0"/>
                  </a:cubicBezTo>
                  <a:close/>
                </a:path>
              </a:pathLst>
            </a:custGeom>
            <a:solidFill>
              <a:srgbClr val="F5F5F5"/>
            </a:solidFill>
            <a:ln w="38100" cap="rnd">
              <a:solidFill>
                <a:srgbClr val="101010"/>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b-NO" sz="800"/>
            </a:p>
          </p:txBody>
        </p:sp>
        <p:sp>
          <p:nvSpPr>
            <p:cNvPr id="8" name="TextBox 8"/>
            <p:cNvSpPr txBox="1"/>
            <p:nvPr/>
          </p:nvSpPr>
          <p:spPr>
            <a:xfrm>
              <a:off x="0" y="85725"/>
              <a:ext cx="863937" cy="71369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65"/>
                </a:lnSpc>
              </a:pPr>
              <a:endParaRPr sz="800"/>
            </a:p>
          </p:txBody>
        </p:sp>
      </p:grpSp>
      <p:sp>
        <p:nvSpPr>
          <p:cNvPr id="9" name="Freeform 9"/>
          <p:cNvSpPr/>
          <p:nvPr/>
        </p:nvSpPr>
        <p:spPr>
          <a:xfrm>
            <a:off x="3114273" y="4975106"/>
            <a:ext cx="195607" cy="197402"/>
          </a:xfrm>
          <a:custGeom>
            <a:avLst/>
            <a:gdLst/>
            <a:ahLst/>
            <a:cxnLst/>
            <a:rect l="l" t="t" r="r" b="b"/>
            <a:pathLst>
              <a:path w="293411" h="296103">
                <a:moveTo>
                  <a:pt x="0" y="0"/>
                </a:moveTo>
                <a:lnTo>
                  <a:pt x="293410" y="0"/>
                </a:lnTo>
                <a:lnTo>
                  <a:pt x="293410" y="296102"/>
                </a:lnTo>
                <a:lnTo>
                  <a:pt x="0" y="2961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b-NO" sz="800"/>
          </a:p>
        </p:txBody>
      </p:sp>
      <p:grpSp>
        <p:nvGrpSpPr>
          <p:cNvPr id="10" name="Group 10"/>
          <p:cNvGrpSpPr/>
          <p:nvPr/>
        </p:nvGrpSpPr>
        <p:grpSpPr>
          <a:xfrm>
            <a:off x="5135681" y="4710157"/>
            <a:ext cx="2186841" cy="2023531"/>
            <a:chOff x="0" y="0"/>
            <a:chExt cx="863937" cy="799420"/>
          </a:xfrm>
        </p:grpSpPr>
        <p:sp>
          <p:nvSpPr>
            <p:cNvPr id="11" name="Freeform 11"/>
            <p:cNvSpPr/>
            <p:nvPr/>
          </p:nvSpPr>
          <p:spPr>
            <a:xfrm>
              <a:off x="0" y="0"/>
              <a:ext cx="863937" cy="799420"/>
            </a:xfrm>
            <a:custGeom>
              <a:avLst/>
              <a:gdLst/>
              <a:ahLst/>
              <a:cxnLst/>
              <a:rect l="l" t="t" r="r" b="b"/>
              <a:pathLst>
                <a:path w="863937" h="799420">
                  <a:moveTo>
                    <a:pt x="84966" y="0"/>
                  </a:moveTo>
                  <a:lnTo>
                    <a:pt x="778971" y="0"/>
                  </a:lnTo>
                  <a:cubicBezTo>
                    <a:pt x="825896" y="0"/>
                    <a:pt x="863937" y="38040"/>
                    <a:pt x="863937" y="84966"/>
                  </a:cubicBezTo>
                  <a:lnTo>
                    <a:pt x="863937" y="714454"/>
                  </a:lnTo>
                  <a:cubicBezTo>
                    <a:pt x="863937" y="761379"/>
                    <a:pt x="825896" y="799420"/>
                    <a:pt x="778971" y="799420"/>
                  </a:cubicBezTo>
                  <a:lnTo>
                    <a:pt x="84966" y="799420"/>
                  </a:lnTo>
                  <a:cubicBezTo>
                    <a:pt x="38040" y="799420"/>
                    <a:pt x="0" y="761379"/>
                    <a:pt x="0" y="714454"/>
                  </a:cubicBezTo>
                  <a:lnTo>
                    <a:pt x="0" y="84966"/>
                  </a:lnTo>
                  <a:cubicBezTo>
                    <a:pt x="0" y="38040"/>
                    <a:pt x="38040" y="0"/>
                    <a:pt x="84966" y="0"/>
                  </a:cubicBezTo>
                  <a:close/>
                </a:path>
              </a:pathLst>
            </a:custGeom>
            <a:solidFill>
              <a:srgbClr val="F5F5F5"/>
            </a:solidFill>
            <a:ln w="38100" cap="rnd">
              <a:solidFill>
                <a:srgbClr val="101010"/>
              </a:solidFill>
              <a:prstDash val="solid"/>
              <a:round/>
            </a:ln>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b-NO" sz="800"/>
            </a:p>
          </p:txBody>
        </p:sp>
        <p:sp>
          <p:nvSpPr>
            <p:cNvPr id="12" name="TextBox 12"/>
            <p:cNvSpPr txBox="1"/>
            <p:nvPr/>
          </p:nvSpPr>
          <p:spPr>
            <a:xfrm>
              <a:off x="0" y="85725"/>
              <a:ext cx="863937" cy="71369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65"/>
                </a:lnSpc>
              </a:pPr>
              <a:endParaRPr sz="800"/>
            </a:p>
          </p:txBody>
        </p:sp>
      </p:grpSp>
      <p:sp>
        <p:nvSpPr>
          <p:cNvPr id="13" name="Freeform 13"/>
          <p:cNvSpPr/>
          <p:nvPr/>
        </p:nvSpPr>
        <p:spPr>
          <a:xfrm>
            <a:off x="5339768" y="4926057"/>
            <a:ext cx="195607" cy="197402"/>
          </a:xfrm>
          <a:custGeom>
            <a:avLst/>
            <a:gdLst/>
            <a:ahLst/>
            <a:cxnLst/>
            <a:rect l="l" t="t" r="r" b="b"/>
            <a:pathLst>
              <a:path w="293411" h="296103">
                <a:moveTo>
                  <a:pt x="0" y="0"/>
                </a:moveTo>
                <a:lnTo>
                  <a:pt x="293411" y="0"/>
                </a:lnTo>
                <a:lnTo>
                  <a:pt x="293411" y="296103"/>
                </a:lnTo>
                <a:lnTo>
                  <a:pt x="0" y="2961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b-NO" sz="800"/>
          </a:p>
        </p:txBody>
      </p:sp>
      <p:sp>
        <p:nvSpPr>
          <p:cNvPr id="14" name="TextBox 14"/>
          <p:cNvSpPr txBox="1"/>
          <p:nvPr/>
        </p:nvSpPr>
        <p:spPr>
          <a:xfrm>
            <a:off x="685800" y="838200"/>
            <a:ext cx="6636721" cy="4916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3499"/>
              </a:lnSpc>
            </a:pPr>
            <a:r>
              <a:rPr lang="en-US" sz="4267" b="1" spc="-349">
                <a:solidFill>
                  <a:srgbClr val="E98047"/>
                </a:solidFill>
                <a:latin typeface="Canva Sans Bold"/>
                <a:ea typeface="Canva Sans Bold"/>
                <a:cs typeface="Canva Sans Bold"/>
                <a:sym typeface="Canva Sans Bold"/>
              </a:rPr>
              <a:t> Smarttelefonfribarndom.no</a:t>
            </a:r>
          </a:p>
        </p:txBody>
      </p:sp>
      <p:sp>
        <p:nvSpPr>
          <p:cNvPr id="15" name="TextBox 15"/>
          <p:cNvSpPr txBox="1"/>
          <p:nvPr/>
        </p:nvSpPr>
        <p:spPr>
          <a:xfrm>
            <a:off x="685800" y="2378844"/>
            <a:ext cx="6636721" cy="1809791"/>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16670" lvl="1" indent="-158335" algn="l">
              <a:lnSpc>
                <a:spcPts val="1760"/>
              </a:lnSpc>
              <a:buFont typeface="Arial"/>
              <a:buChar char="•"/>
            </a:pPr>
            <a:r>
              <a:rPr lang="en-US" sz="1467" spc="-42">
                <a:solidFill>
                  <a:srgbClr val="101010"/>
                </a:solidFill>
                <a:latin typeface="Canva Sans"/>
                <a:ea typeface="Canva Sans"/>
                <a:cs typeface="Canva Sans"/>
                <a:sym typeface="Canva Sans"/>
              </a:rPr>
              <a:t>Visjon om at ingen barn i Norge skal ha smarttelefon på barneskolen innen 2030</a:t>
            </a:r>
          </a:p>
          <a:p>
            <a:pPr marL="316670" lvl="1" indent="-158335" algn="l">
              <a:lnSpc>
                <a:spcPts val="1760"/>
              </a:lnSpc>
              <a:buFont typeface="Arial"/>
              <a:buChar char="•"/>
            </a:pPr>
            <a:r>
              <a:rPr lang="en-US" sz="1467" spc="-42">
                <a:solidFill>
                  <a:srgbClr val="101010"/>
                </a:solidFill>
                <a:latin typeface="Canva Sans"/>
                <a:ea typeface="Canva Sans"/>
                <a:cs typeface="Canva Sans"/>
                <a:sym typeface="Canva Sans"/>
              </a:rPr>
              <a:t>Starte med de laveste trinnene på skolen.</a:t>
            </a:r>
          </a:p>
          <a:p>
            <a:pPr marL="316670" lvl="1" indent="-158335" algn="l">
              <a:lnSpc>
                <a:spcPts val="1760"/>
              </a:lnSpc>
              <a:buFont typeface="Arial"/>
              <a:buChar char="•"/>
            </a:pPr>
            <a:r>
              <a:rPr lang="en-US" sz="1467" spc="-42">
                <a:solidFill>
                  <a:srgbClr val="101010"/>
                </a:solidFill>
                <a:latin typeface="Canva Sans"/>
                <a:ea typeface="Canva Sans"/>
                <a:cs typeface="Canva Sans"/>
                <a:sym typeface="Canva Sans"/>
              </a:rPr>
              <a:t>Gjennom samarbeid med foreldre, lærere og lokale myndigheter, jobber vi for å endre vaner og skape en bevegelse som setter barnas beste i fokus.</a:t>
            </a:r>
          </a:p>
          <a:p>
            <a:pPr marL="316670" lvl="1" indent="-158335" algn="l">
              <a:lnSpc>
                <a:spcPts val="1760"/>
              </a:lnSpc>
              <a:buFont typeface="Arial"/>
              <a:buChar char="•"/>
            </a:pPr>
            <a:r>
              <a:rPr lang="en-US" sz="1467" spc="-42">
                <a:solidFill>
                  <a:srgbClr val="101010"/>
                </a:solidFill>
                <a:latin typeface="Canva Sans"/>
                <a:ea typeface="Canva Sans"/>
                <a:cs typeface="Canva Sans"/>
                <a:sym typeface="Canva Sans"/>
              </a:rPr>
              <a:t>Lettere for foreldre å finne hverandre og skape nettverk</a:t>
            </a:r>
          </a:p>
          <a:p>
            <a:pPr marL="316670" lvl="1" indent="-158335" algn="l">
              <a:lnSpc>
                <a:spcPts val="1760"/>
              </a:lnSpc>
              <a:buFont typeface="Arial"/>
              <a:buChar char="•"/>
            </a:pPr>
            <a:r>
              <a:rPr lang="en-US" sz="1467" spc="-42">
                <a:solidFill>
                  <a:srgbClr val="101010"/>
                </a:solidFill>
                <a:latin typeface="Canva Sans"/>
                <a:ea typeface="Canva Sans"/>
                <a:cs typeface="Canva Sans"/>
                <a:sym typeface="Canva Sans"/>
              </a:rPr>
              <a:t>Hele klasser og trinn over hele Norge går nå sammen om å utsette smarttelefoner og sosiale medier til etter barneskolen.</a:t>
            </a:r>
          </a:p>
          <a:p>
            <a:pPr algn="l">
              <a:lnSpc>
                <a:spcPts val="1467"/>
              </a:lnSpc>
            </a:pPr>
            <a:endParaRPr lang="en-US" sz="1467" spc="-42">
              <a:solidFill>
                <a:srgbClr val="101010"/>
              </a:solidFill>
              <a:latin typeface="Canva Sans"/>
              <a:ea typeface="Canva Sans"/>
              <a:cs typeface="Canva Sans"/>
              <a:sym typeface="Canva Sans"/>
            </a:endParaRPr>
          </a:p>
        </p:txBody>
      </p:sp>
      <p:sp>
        <p:nvSpPr>
          <p:cNvPr id="16" name="TextBox 16"/>
          <p:cNvSpPr txBox="1"/>
          <p:nvPr/>
        </p:nvSpPr>
        <p:spPr>
          <a:xfrm>
            <a:off x="987136" y="1422110"/>
            <a:ext cx="6089304" cy="54784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239"/>
              </a:lnSpc>
              <a:spcBef>
                <a:spcPct val="0"/>
              </a:spcBef>
            </a:pPr>
            <a:r>
              <a:rPr lang="en-US" sz="1600" b="1" spc="-131">
                <a:solidFill>
                  <a:srgbClr val="000000"/>
                </a:solidFill>
                <a:latin typeface="Canva Sans Bold"/>
                <a:ea typeface="Canva Sans Bold"/>
                <a:cs typeface="Canva Sans Bold"/>
                <a:sym typeface="Canva Sans Bold"/>
              </a:rPr>
              <a:t>SMARTTELEFONFRIBARNDOM ER EN GRASROTBEVEGELSE AV FORELDRE SOM MENER BARNDOMMEN ER FOR KORT TIL Å BLI TILBRAKT PÅ EN SMARTTELEFON. </a:t>
            </a:r>
          </a:p>
        </p:txBody>
      </p:sp>
      <p:sp>
        <p:nvSpPr>
          <p:cNvPr id="17" name="TextBox 17"/>
          <p:cNvSpPr txBox="1"/>
          <p:nvPr/>
        </p:nvSpPr>
        <p:spPr>
          <a:xfrm>
            <a:off x="892432" y="5432602"/>
            <a:ext cx="1561109" cy="10054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333"/>
              </a:lnSpc>
            </a:pPr>
            <a:r>
              <a:rPr lang="en-US" sz="1333" spc="-39">
                <a:solidFill>
                  <a:srgbClr val="101010"/>
                </a:solidFill>
                <a:latin typeface="Canva Sans"/>
                <a:ea typeface="Canva Sans"/>
                <a:cs typeface="Canva Sans"/>
                <a:sym typeface="Canva Sans"/>
              </a:rPr>
              <a:t>For å starte positive samtaler om problemene med smarttelefoner og sosiale medier i barndommen.</a:t>
            </a:r>
          </a:p>
        </p:txBody>
      </p:sp>
      <p:sp>
        <p:nvSpPr>
          <p:cNvPr id="18" name="TextBox 18"/>
          <p:cNvSpPr txBox="1"/>
          <p:nvPr/>
        </p:nvSpPr>
        <p:spPr>
          <a:xfrm>
            <a:off x="1123939" y="5019556"/>
            <a:ext cx="1653451" cy="15324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093"/>
              </a:lnSpc>
            </a:pPr>
            <a:r>
              <a:rPr lang="en-US" sz="1333" b="1" spc="-109">
                <a:solidFill>
                  <a:srgbClr val="101010"/>
                </a:solidFill>
                <a:latin typeface="Canva Sans Bold"/>
                <a:ea typeface="Canva Sans Bold"/>
                <a:cs typeface="Canva Sans Bold"/>
                <a:sym typeface="Canva Sans Bold"/>
              </a:rPr>
              <a:t>Samle foreldre</a:t>
            </a:r>
          </a:p>
        </p:txBody>
      </p:sp>
      <p:sp>
        <p:nvSpPr>
          <p:cNvPr id="19" name="TextBox 19"/>
          <p:cNvSpPr txBox="1"/>
          <p:nvPr/>
        </p:nvSpPr>
        <p:spPr>
          <a:xfrm>
            <a:off x="3116100" y="5432602"/>
            <a:ext cx="1561109" cy="84031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333"/>
              </a:lnSpc>
            </a:pPr>
            <a:r>
              <a:rPr lang="en-US" sz="1333" spc="-39">
                <a:solidFill>
                  <a:srgbClr val="101010"/>
                </a:solidFill>
                <a:latin typeface="Canva Sans"/>
                <a:ea typeface="Canva Sans"/>
                <a:cs typeface="Canva Sans"/>
                <a:sym typeface="Canva Sans"/>
              </a:rPr>
              <a:t>Som ønsker å vente til etter 7. klasse ved å tilgjengeliggjøre ressurser de kan ta i bruk i sitt nærmiljø.</a:t>
            </a:r>
          </a:p>
        </p:txBody>
      </p:sp>
      <p:sp>
        <p:nvSpPr>
          <p:cNvPr id="20" name="TextBox 20"/>
          <p:cNvSpPr txBox="1"/>
          <p:nvPr/>
        </p:nvSpPr>
        <p:spPr>
          <a:xfrm>
            <a:off x="3347979" y="5019851"/>
            <a:ext cx="1653451" cy="15324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093"/>
              </a:lnSpc>
            </a:pPr>
            <a:r>
              <a:rPr lang="en-US" sz="1333" b="1" spc="-109">
                <a:solidFill>
                  <a:srgbClr val="101010"/>
                </a:solidFill>
                <a:latin typeface="Canva Sans Bold"/>
                <a:ea typeface="Canva Sans Bold"/>
                <a:cs typeface="Canva Sans Bold"/>
                <a:sym typeface="Canva Sans Bold"/>
              </a:rPr>
              <a:t>Styrke foreldre</a:t>
            </a:r>
          </a:p>
        </p:txBody>
      </p:sp>
      <p:sp>
        <p:nvSpPr>
          <p:cNvPr id="21" name="TextBox 21"/>
          <p:cNvSpPr txBox="1"/>
          <p:nvPr/>
        </p:nvSpPr>
        <p:spPr>
          <a:xfrm>
            <a:off x="5339768" y="5432602"/>
            <a:ext cx="1561109" cy="67031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333"/>
              </a:lnSpc>
            </a:pPr>
            <a:r>
              <a:rPr lang="en-US" sz="1333" spc="-39">
                <a:solidFill>
                  <a:srgbClr val="101010"/>
                </a:solidFill>
                <a:latin typeface="Canva Sans"/>
                <a:ea typeface="Canva Sans"/>
                <a:cs typeface="Canva Sans"/>
                <a:sym typeface="Canva Sans"/>
              </a:rPr>
              <a:t>For at ingen barn i barneskolalder skal ha smarttelefon eller sosiale medier i 2030.</a:t>
            </a:r>
          </a:p>
        </p:txBody>
      </p:sp>
      <p:sp>
        <p:nvSpPr>
          <p:cNvPr id="22" name="Freeform 22"/>
          <p:cNvSpPr/>
          <p:nvPr/>
        </p:nvSpPr>
        <p:spPr>
          <a:xfrm>
            <a:off x="8210194" y="30794"/>
            <a:ext cx="3216457" cy="394656"/>
          </a:xfrm>
          <a:custGeom>
            <a:avLst/>
            <a:gdLst/>
            <a:ahLst/>
            <a:cxnLst/>
            <a:rect l="l" t="t" r="r" b="b"/>
            <a:pathLst>
              <a:path w="4824685" h="591984">
                <a:moveTo>
                  <a:pt x="0" y="0"/>
                </a:moveTo>
                <a:lnTo>
                  <a:pt x="4824685" y="0"/>
                </a:lnTo>
                <a:lnTo>
                  <a:pt x="4824685" y="591984"/>
                </a:lnTo>
                <a:lnTo>
                  <a:pt x="0" y="591984"/>
                </a:lnTo>
                <a:lnTo>
                  <a:pt x="0" y="0"/>
                </a:lnTo>
                <a:close/>
              </a:path>
            </a:pathLst>
          </a:custGeom>
          <a:blipFill>
            <a:blip r:embed="rId4"/>
            <a:stretch>
              <a:fillRect r="-1826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b-NO" sz="800"/>
          </a:p>
        </p:txBody>
      </p:sp>
      <p:sp>
        <p:nvSpPr>
          <p:cNvPr id="23" name="TextBox 23"/>
          <p:cNvSpPr txBox="1"/>
          <p:nvPr/>
        </p:nvSpPr>
        <p:spPr>
          <a:xfrm>
            <a:off x="5573475" y="4970211"/>
            <a:ext cx="1653451" cy="15324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1093"/>
              </a:lnSpc>
            </a:pPr>
            <a:r>
              <a:rPr lang="en-US" sz="1333" b="1" spc="-109">
                <a:solidFill>
                  <a:srgbClr val="101010"/>
                </a:solidFill>
                <a:latin typeface="Canva Sans Bold"/>
                <a:ea typeface="Canva Sans Bold"/>
                <a:cs typeface="Canva Sans Bold"/>
                <a:sym typeface="Canva Sans Bold"/>
              </a:rPr>
              <a:t>Jobbe sammen</a:t>
            </a:r>
          </a:p>
        </p:txBody>
      </p:sp>
      <p:sp>
        <p:nvSpPr>
          <p:cNvPr id="24" name="Freeform 24"/>
          <p:cNvSpPr/>
          <p:nvPr/>
        </p:nvSpPr>
        <p:spPr>
          <a:xfrm>
            <a:off x="7659072" y="565150"/>
            <a:ext cx="4532929" cy="4536150"/>
          </a:xfrm>
          <a:custGeom>
            <a:avLst/>
            <a:gdLst/>
            <a:ahLst/>
            <a:cxnLst/>
            <a:rect l="l" t="t" r="r" b="b"/>
            <a:pathLst>
              <a:path w="6799393" h="6804225">
                <a:moveTo>
                  <a:pt x="0" y="0"/>
                </a:moveTo>
                <a:lnTo>
                  <a:pt x="6799393" y="0"/>
                </a:lnTo>
                <a:lnTo>
                  <a:pt x="6799393" y="6804225"/>
                </a:lnTo>
                <a:lnTo>
                  <a:pt x="0" y="6804225"/>
                </a:lnTo>
                <a:lnTo>
                  <a:pt x="0" y="0"/>
                </a:lnTo>
                <a:close/>
              </a:path>
            </a:pathLst>
          </a:custGeom>
          <a:blipFill>
            <a:blip r:embed="rId5"/>
            <a:stretch>
              <a:fillRect r="-28301" b="-2502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b-NO" sz="800"/>
          </a:p>
        </p:txBody>
      </p:sp>
      <p:sp>
        <p:nvSpPr>
          <p:cNvPr id="25" name="TextBox 25"/>
          <p:cNvSpPr txBox="1"/>
          <p:nvPr/>
        </p:nvSpPr>
        <p:spPr>
          <a:xfrm>
            <a:off x="7659072" y="5213315"/>
            <a:ext cx="4318702" cy="13288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16668" lvl="1" indent="-158335" algn="l">
              <a:lnSpc>
                <a:spcPts val="2053"/>
              </a:lnSpc>
              <a:buFont typeface="Arial"/>
              <a:buChar char="•"/>
            </a:pPr>
            <a:r>
              <a:rPr lang="en-US" sz="1466" spc="-120">
                <a:solidFill>
                  <a:srgbClr val="000000"/>
                </a:solidFill>
                <a:latin typeface="Canva Sans"/>
                <a:ea typeface="Canva Sans"/>
                <a:cs typeface="Canva Sans"/>
                <a:sym typeface="Canva Sans"/>
              </a:rPr>
              <a:t>Over 100.000 unike treff på nettsiden</a:t>
            </a:r>
          </a:p>
          <a:p>
            <a:pPr marL="316668" lvl="1" indent="-158335" algn="l">
              <a:lnSpc>
                <a:spcPts val="2053"/>
              </a:lnSpc>
              <a:buFont typeface="Arial"/>
              <a:buChar char="•"/>
            </a:pPr>
            <a:r>
              <a:rPr lang="en-US" sz="1466" spc="-120">
                <a:solidFill>
                  <a:srgbClr val="000000"/>
                </a:solidFill>
                <a:latin typeface="Canva Sans"/>
                <a:ea typeface="Canva Sans"/>
                <a:cs typeface="Canva Sans"/>
                <a:sym typeface="Canva Sans"/>
              </a:rPr>
              <a:t>Mer enn 1000 foreldre med i WhatsApp grupper</a:t>
            </a:r>
          </a:p>
          <a:p>
            <a:pPr marL="316668" lvl="1" indent="-158335" algn="l">
              <a:lnSpc>
                <a:spcPts val="2053"/>
              </a:lnSpc>
              <a:buFont typeface="Arial"/>
              <a:buChar char="•"/>
            </a:pPr>
            <a:r>
              <a:rPr lang="en-US" sz="1466" spc="-120">
                <a:solidFill>
                  <a:srgbClr val="000000"/>
                </a:solidFill>
                <a:latin typeface="Canva Sans"/>
                <a:ea typeface="Canva Sans"/>
                <a:cs typeface="Canva Sans"/>
                <a:sym typeface="Canva Sans"/>
              </a:rPr>
              <a:t>Foreldre som jobber på over 100 skoler i Norge</a:t>
            </a:r>
          </a:p>
          <a:p>
            <a:pPr marL="316668" lvl="1" indent="-158335" algn="l">
              <a:lnSpc>
                <a:spcPts val="2053"/>
              </a:lnSpc>
              <a:buFont typeface="Arial"/>
              <a:buChar char="•"/>
            </a:pPr>
            <a:r>
              <a:rPr lang="en-US" sz="1466" spc="-120">
                <a:solidFill>
                  <a:srgbClr val="000000"/>
                </a:solidFill>
                <a:latin typeface="Canva Sans"/>
                <a:ea typeface="Canva Sans"/>
                <a:cs typeface="Canva Sans"/>
                <a:sym typeface="Canva Sans"/>
              </a:rPr>
              <a:t>Over 3000 følgere på Instagram</a:t>
            </a:r>
          </a:p>
          <a:p>
            <a:pPr marL="316668" lvl="1" indent="-158335" algn="l">
              <a:lnSpc>
                <a:spcPts val="2053"/>
              </a:lnSpc>
              <a:buFont typeface="Arial"/>
              <a:buChar char="•"/>
            </a:pPr>
            <a:r>
              <a:rPr lang="en-US" sz="1466" spc="-120">
                <a:solidFill>
                  <a:srgbClr val="000000"/>
                </a:solidFill>
                <a:latin typeface="Canva Sans"/>
                <a:ea typeface="Canva Sans"/>
                <a:cs typeface="Canva Sans"/>
                <a:sym typeface="Canva Sans"/>
              </a:rPr>
              <a:t>FAU vedtak på flere skoler</a:t>
            </a:r>
          </a:p>
        </p:txBody>
      </p:sp>
    </p:spTree>
    <p:extLst>
      <p:ext uri="{BB962C8B-B14F-4D97-AF65-F5344CB8AC3E}">
        <p14:creationId xmlns:p14="http://schemas.microsoft.com/office/powerpoint/2010/main" val="2743840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33319EE-050A-1865-900C-A4B4D6B86CA9}"/>
              </a:ext>
            </a:extLst>
          </p:cNvPr>
          <p:cNvSpPr>
            <a:spLocks noGrp="1"/>
          </p:cNvSpPr>
          <p:nvPr>
            <p:ph type="ctrTitle"/>
          </p:nvPr>
        </p:nvSpPr>
        <p:spPr>
          <a:xfrm>
            <a:off x="429768" y="411480"/>
            <a:ext cx="5330952" cy="3739896"/>
          </a:xfrm>
        </p:spPr>
        <p:txBody>
          <a:bodyPr/>
          <a:lstStyle/>
          <a:p>
            <a:r>
              <a:rPr lang="en-US"/>
              <a:t>2010 – den </a:t>
            </a:r>
            <a:r>
              <a:rPr lang="en-US" err="1"/>
              <a:t>digitale</a:t>
            </a:r>
            <a:r>
              <a:rPr lang="en-US"/>
              <a:t> </a:t>
            </a:r>
            <a:r>
              <a:rPr lang="en-US" err="1"/>
              <a:t>panikken</a:t>
            </a:r>
            <a:r>
              <a:rPr lang="en-US"/>
              <a:t>.</a:t>
            </a:r>
          </a:p>
        </p:txBody>
      </p:sp>
      <p:pic>
        <p:nvPicPr>
          <p:cNvPr id="5" name="Picture 4" descr="21st Century Skills For 21st Century Needs Of Your Class Room">
            <a:extLst>
              <a:ext uri="{FF2B5EF4-FFF2-40B4-BE49-F238E27FC236}">
                <a16:creationId xmlns:a16="http://schemas.microsoft.com/office/drawing/2014/main" id="{74A05B85-359D-5DCC-ECF7-34183C6F6B58}"/>
              </a:ext>
            </a:extLst>
          </p:cNvPr>
          <p:cNvPicPr>
            <a:picLocks noChangeAspect="1"/>
          </p:cNvPicPr>
          <p:nvPr/>
        </p:nvPicPr>
        <p:blipFill>
          <a:blip r:embed="rId2"/>
          <a:srcRect l="6406" r="1" b="1"/>
          <a:stretch>
            <a:fillRect/>
          </a:stretch>
        </p:blipFill>
        <p:spPr>
          <a:xfrm>
            <a:off x="6517248" y="10"/>
            <a:ext cx="5674753" cy="6399142"/>
          </a:xfrm>
          <a:custGeom>
            <a:avLst/>
            <a:gdLst>
              <a:gd name="connsiteX0" fmla="*/ 0 w 5674753"/>
              <a:gd name="connsiteY0" fmla="*/ 0 h 6399152"/>
              <a:gd name="connsiteX1" fmla="*/ 5674753 w 5674753"/>
              <a:gd name="connsiteY1" fmla="*/ 0 h 6399152"/>
              <a:gd name="connsiteX2" fmla="*/ 5674753 w 5674753"/>
              <a:gd name="connsiteY2" fmla="*/ 6399152 h 6399152"/>
              <a:gd name="connsiteX3" fmla="*/ 601996 w 5674753"/>
              <a:gd name="connsiteY3" fmla="*/ 6399152 h 6399152"/>
              <a:gd name="connsiteX4" fmla="*/ 0 w 5674753"/>
              <a:gd name="connsiteY4" fmla="*/ 5797156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4753" h="6399152">
                <a:moveTo>
                  <a:pt x="0" y="0"/>
                </a:moveTo>
                <a:lnTo>
                  <a:pt x="5674753" y="0"/>
                </a:lnTo>
                <a:lnTo>
                  <a:pt x="5674753" y="6399152"/>
                </a:lnTo>
                <a:lnTo>
                  <a:pt x="601996" y="6399152"/>
                </a:lnTo>
                <a:cubicBezTo>
                  <a:pt x="269523" y="6399152"/>
                  <a:pt x="0" y="6129629"/>
                  <a:pt x="0" y="5797156"/>
                </a:cubicBezTo>
                <a:close/>
              </a:path>
            </a:pathLst>
          </a:custGeom>
          <a:noFill/>
        </p:spPr>
      </p:pic>
    </p:spTree>
    <p:extLst>
      <p:ext uri="{BB962C8B-B14F-4D97-AF65-F5344CB8AC3E}">
        <p14:creationId xmlns:p14="http://schemas.microsoft.com/office/powerpoint/2010/main" val="4253124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E2FC-2470-E952-4A5E-AE45DD6EE46A}"/>
              </a:ext>
            </a:extLst>
          </p:cNvPr>
          <p:cNvSpPr>
            <a:spLocks noGrp="1"/>
          </p:cNvSpPr>
          <p:nvPr>
            <p:ph type="ctrTitle"/>
          </p:nvPr>
        </p:nvSpPr>
        <p:spPr>
          <a:xfrm>
            <a:off x="6710680" y="411480"/>
            <a:ext cx="5297859" cy="2038096"/>
          </a:xfrm>
        </p:spPr>
        <p:txBody>
          <a:bodyPr anchor="t">
            <a:normAutofit fontScale="90000"/>
          </a:bodyPr>
          <a:lstStyle/>
          <a:p>
            <a:r>
              <a:rPr lang="en-US" sz="3600"/>
              <a:t>Dei </a:t>
            </a:r>
            <a:r>
              <a:rPr lang="en-US" sz="3600" err="1"/>
              <a:t>fleste</a:t>
            </a:r>
            <a:r>
              <a:rPr lang="en-US" sz="3600"/>
              <a:t> KOMMUNAR </a:t>
            </a:r>
            <a:r>
              <a:rPr lang="en-US" sz="3600" err="1"/>
              <a:t>INNFØRer</a:t>
            </a:r>
            <a:r>
              <a:rPr lang="en-US" sz="3600"/>
              <a:t> 1-1 DEVICE.</a:t>
            </a:r>
            <a:br>
              <a:rPr lang="en-US" sz="4000"/>
            </a:br>
            <a:endParaRPr lang="en-US" sz="4000"/>
          </a:p>
        </p:txBody>
      </p:sp>
      <p:sp>
        <p:nvSpPr>
          <p:cNvPr id="9" name="Subtitle 2">
            <a:extLst>
              <a:ext uri="{FF2B5EF4-FFF2-40B4-BE49-F238E27FC236}">
                <a16:creationId xmlns:a16="http://schemas.microsoft.com/office/drawing/2014/main" id="{C537A7B6-F7D3-8B71-49F5-092C3684E9A7}"/>
              </a:ext>
            </a:extLst>
          </p:cNvPr>
          <p:cNvSpPr>
            <a:spLocks noGrp="1"/>
          </p:cNvSpPr>
          <p:nvPr>
            <p:ph type="subTitle" idx="1"/>
          </p:nvPr>
        </p:nvSpPr>
        <p:spPr>
          <a:xfrm>
            <a:off x="6710680" y="1760438"/>
            <a:ext cx="5302068" cy="1380744"/>
          </a:xfrm>
        </p:spPr>
        <p:txBody>
          <a:bodyPr/>
          <a:lstStyle/>
          <a:p>
            <a:r>
              <a:rPr lang="en-US"/>
              <a:t>Time kommune. 2013 – 2017.</a:t>
            </a:r>
          </a:p>
        </p:txBody>
      </p:sp>
      <p:pic>
        <p:nvPicPr>
          <p:cNvPr id="4" name="Content Placeholder 3" descr="3D Model Apple IPad Air 1st Generation Wifi And Cellular 2013 Tablet -  TurboSquid 2100626">
            <a:extLst>
              <a:ext uri="{FF2B5EF4-FFF2-40B4-BE49-F238E27FC236}">
                <a16:creationId xmlns:a16="http://schemas.microsoft.com/office/drawing/2014/main" id="{79C555E5-B245-A57C-88C2-EE58BE0519B9}"/>
              </a:ext>
            </a:extLst>
          </p:cNvPr>
          <p:cNvPicPr>
            <a:picLocks noGrp="1" noChangeAspect="1"/>
          </p:cNvPicPr>
          <p:nvPr>
            <p:ph type="pic" sz="quarter" idx="13"/>
          </p:nvPr>
        </p:nvPicPr>
        <p:blipFill>
          <a:blip r:embed="rId2"/>
          <a:srcRect l="40202" r="1744" b="1"/>
          <a:stretch>
            <a:fillRect/>
          </a:stretch>
        </p:blipFill>
        <p:spPr>
          <a:xfrm>
            <a:off x="20" y="10"/>
            <a:ext cx="6604483" cy="6399142"/>
          </a:xfrm>
          <a:prstGeom prst="rect">
            <a:avLst/>
          </a:prstGeom>
          <a:noFill/>
        </p:spPr>
      </p:pic>
    </p:spTree>
    <p:extLst>
      <p:ext uri="{BB962C8B-B14F-4D97-AF65-F5344CB8AC3E}">
        <p14:creationId xmlns:p14="http://schemas.microsoft.com/office/powerpoint/2010/main" val="3791605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34072-0773-1EAB-049E-FE75839EC41E}"/>
              </a:ext>
            </a:extLst>
          </p:cNvPr>
          <p:cNvSpPr>
            <a:spLocks noGrp="1"/>
          </p:cNvSpPr>
          <p:nvPr>
            <p:ph type="title"/>
          </p:nvPr>
        </p:nvSpPr>
        <p:spPr>
          <a:xfrm>
            <a:off x="429768" y="640080"/>
            <a:ext cx="3493008" cy="3621024"/>
          </a:xfrm>
        </p:spPr>
        <p:txBody>
          <a:bodyPr anchor="t">
            <a:normAutofit/>
          </a:bodyPr>
          <a:lstStyle/>
          <a:p>
            <a:r>
              <a:rPr lang="en-US" sz="2200"/>
              <a:t>2017:</a:t>
            </a:r>
            <a:br>
              <a:rPr lang="en-US" sz="2200"/>
            </a:br>
            <a:r>
              <a:rPr lang="en-US" sz="2200"/>
              <a:t>Lærerens profesjonsfaglige didaktiske kompetanse</a:t>
            </a:r>
          </a:p>
        </p:txBody>
      </p:sp>
      <p:pic>
        <p:nvPicPr>
          <p:cNvPr id="8" name="Picture 7" descr="NOU 2024: 20 - regjeringen.no">
            <a:extLst>
              <a:ext uri="{FF2B5EF4-FFF2-40B4-BE49-F238E27FC236}">
                <a16:creationId xmlns:a16="http://schemas.microsoft.com/office/drawing/2014/main" id="{96E09157-C153-5444-D799-EC58AC904AE6}"/>
              </a:ext>
            </a:extLst>
          </p:cNvPr>
          <p:cNvPicPr>
            <a:picLocks noChangeAspect="1"/>
          </p:cNvPicPr>
          <p:nvPr/>
        </p:nvPicPr>
        <p:blipFill>
          <a:blip r:embed="rId2"/>
          <a:srcRect l="4646" r="6541" b="-7"/>
          <a:stretch>
            <a:fillRect/>
          </a:stretch>
        </p:blipFill>
        <p:spPr>
          <a:xfrm>
            <a:off x="3940787" y="283821"/>
            <a:ext cx="7644661" cy="6080403"/>
          </a:xfrm>
          <a:prstGeom prst="rect">
            <a:avLst/>
          </a:prstGeom>
          <a:noFill/>
        </p:spPr>
      </p:pic>
    </p:spTree>
    <p:extLst>
      <p:ext uri="{BB962C8B-B14F-4D97-AF65-F5344CB8AC3E}">
        <p14:creationId xmlns:p14="http://schemas.microsoft.com/office/powerpoint/2010/main" val="90387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D951C-2818-07DA-C9B8-01BEEBBAEDEE}"/>
              </a:ext>
            </a:extLst>
          </p:cNvPr>
          <p:cNvSpPr>
            <a:spLocks noGrp="1"/>
          </p:cNvSpPr>
          <p:nvPr>
            <p:ph type="ctrTitle"/>
          </p:nvPr>
        </p:nvSpPr>
        <p:spPr>
          <a:xfrm>
            <a:off x="7269480" y="411480"/>
            <a:ext cx="4361688" cy="3968496"/>
          </a:xfrm>
        </p:spPr>
        <p:txBody>
          <a:bodyPr anchor="t">
            <a:normAutofit/>
          </a:bodyPr>
          <a:lstStyle/>
          <a:p>
            <a:r>
              <a:rPr lang="en-US"/>
              <a:t>2018 - GDPR</a:t>
            </a:r>
          </a:p>
        </p:txBody>
      </p:sp>
      <p:sp>
        <p:nvSpPr>
          <p:cNvPr id="10" name="Subtitle 2">
            <a:extLst>
              <a:ext uri="{FF2B5EF4-FFF2-40B4-BE49-F238E27FC236}">
                <a16:creationId xmlns:a16="http://schemas.microsoft.com/office/drawing/2014/main" id="{7BB24B78-0E3F-B8E0-66AF-BE024C24E5A4}"/>
              </a:ext>
            </a:extLst>
          </p:cNvPr>
          <p:cNvSpPr>
            <a:spLocks noGrp="1"/>
          </p:cNvSpPr>
          <p:nvPr>
            <p:ph type="subTitle" idx="1"/>
          </p:nvPr>
        </p:nvSpPr>
        <p:spPr>
          <a:xfrm>
            <a:off x="7269480" y="4873752"/>
            <a:ext cx="4206240" cy="1380744"/>
          </a:xfrm>
        </p:spPr>
        <p:txBody>
          <a:bodyPr/>
          <a:lstStyle/>
          <a:p>
            <a:endParaRPr lang="en-US"/>
          </a:p>
        </p:txBody>
      </p:sp>
      <p:pic>
        <p:nvPicPr>
          <p:cNvPr id="5" name="Picture Placeholder 4" descr="Kobler | GDPR - 4 år, hva nå?">
            <a:extLst>
              <a:ext uri="{FF2B5EF4-FFF2-40B4-BE49-F238E27FC236}">
                <a16:creationId xmlns:a16="http://schemas.microsoft.com/office/drawing/2014/main" id="{2E12C148-EEE9-3881-065D-20009DF0DCFD}"/>
              </a:ext>
            </a:extLst>
          </p:cNvPr>
          <p:cNvPicPr>
            <a:picLocks noGrp="1" noChangeAspect="1"/>
          </p:cNvPicPr>
          <p:nvPr>
            <p:ph type="pic" sz="quarter" idx="13"/>
          </p:nvPr>
        </p:nvPicPr>
        <p:blipFill>
          <a:blip r:embed="rId2"/>
          <a:srcRect l="22843" r="22972"/>
          <a:stretch>
            <a:fillRect/>
          </a:stretch>
        </p:blipFill>
        <p:spPr>
          <a:xfrm>
            <a:off x="20" y="10"/>
            <a:ext cx="6604483" cy="639914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noFill/>
        </p:spPr>
      </p:pic>
    </p:spTree>
    <p:extLst>
      <p:ext uri="{BB962C8B-B14F-4D97-AF65-F5344CB8AC3E}">
        <p14:creationId xmlns:p14="http://schemas.microsoft.com/office/powerpoint/2010/main" val="46259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9F66E-A6D0-310E-803F-26E27D6E07D1}"/>
              </a:ext>
            </a:extLst>
          </p:cNvPr>
          <p:cNvSpPr>
            <a:spLocks noGrp="1"/>
          </p:cNvSpPr>
          <p:nvPr>
            <p:ph type="ctrTitle"/>
          </p:nvPr>
        </p:nvSpPr>
        <p:spPr>
          <a:xfrm>
            <a:off x="429768" y="411480"/>
            <a:ext cx="4590288" cy="3739896"/>
          </a:xfrm>
        </p:spPr>
        <p:txBody>
          <a:bodyPr anchor="t">
            <a:normAutofit/>
          </a:bodyPr>
          <a:lstStyle/>
          <a:p>
            <a:r>
              <a:rPr lang="en-US"/>
              <a:t>Mars 2020</a:t>
            </a:r>
          </a:p>
        </p:txBody>
      </p:sp>
      <p:sp>
        <p:nvSpPr>
          <p:cNvPr id="16" name="Subtitle 2">
            <a:extLst>
              <a:ext uri="{FF2B5EF4-FFF2-40B4-BE49-F238E27FC236}">
                <a16:creationId xmlns:a16="http://schemas.microsoft.com/office/drawing/2014/main" id="{FFCA3894-DC33-2521-5177-A21FEFE95C49}"/>
              </a:ext>
            </a:extLst>
          </p:cNvPr>
          <p:cNvSpPr>
            <a:spLocks noGrp="1"/>
          </p:cNvSpPr>
          <p:nvPr>
            <p:ph type="subTitle" idx="1"/>
          </p:nvPr>
        </p:nvSpPr>
        <p:spPr>
          <a:xfrm>
            <a:off x="429768" y="4873752"/>
            <a:ext cx="4206240" cy="1380744"/>
          </a:xfrm>
        </p:spPr>
        <p:txBody>
          <a:bodyPr/>
          <a:lstStyle/>
          <a:p>
            <a:endParaRPr lang="en-US"/>
          </a:p>
        </p:txBody>
      </p:sp>
      <p:pic>
        <p:nvPicPr>
          <p:cNvPr id="11" name="Picture Placeholder 10" descr="Sars-CoV-2 – Wikipedia">
            <a:extLst>
              <a:ext uri="{FF2B5EF4-FFF2-40B4-BE49-F238E27FC236}">
                <a16:creationId xmlns:a16="http://schemas.microsoft.com/office/drawing/2014/main" id="{595173EB-E1E6-FC59-7CE3-6FC613C0BA46}"/>
              </a:ext>
            </a:extLst>
          </p:cNvPr>
          <p:cNvPicPr>
            <a:picLocks noGrp="1" noChangeAspect="1"/>
          </p:cNvPicPr>
          <p:nvPr>
            <p:ph type="pic" sz="quarter" idx="13"/>
          </p:nvPr>
        </p:nvPicPr>
        <p:blipFill>
          <a:blip r:embed="rId2"/>
          <a:srcRect t="1763" r="2" b="1853"/>
          <a:stretch>
            <a:fillRect/>
          </a:stretch>
        </p:blipFill>
        <p:spPr>
          <a:xfrm>
            <a:off x="5586160" y="10"/>
            <a:ext cx="6605841" cy="6399142"/>
          </a:xfrm>
          <a:custGeom>
            <a:avLst/>
            <a:gdLst>
              <a:gd name="connsiteX0" fmla="*/ 0 w 6604503"/>
              <a:gd name="connsiteY0" fmla="*/ 0 h 6399152"/>
              <a:gd name="connsiteX1" fmla="*/ 6604503 w 6604503"/>
              <a:gd name="connsiteY1" fmla="*/ 0 h 6399152"/>
              <a:gd name="connsiteX2" fmla="*/ 6604503 w 6604503"/>
              <a:gd name="connsiteY2" fmla="*/ 5797156 h 6399152"/>
              <a:gd name="connsiteX3" fmla="*/ 6002507 w 6604503"/>
              <a:gd name="connsiteY3" fmla="*/ 6399152 h 6399152"/>
              <a:gd name="connsiteX4" fmla="*/ 0 w 6604503"/>
              <a:gd name="connsiteY4" fmla="*/ 6399152 h 63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4503" h="6399152">
                <a:moveTo>
                  <a:pt x="0" y="0"/>
                </a:moveTo>
                <a:lnTo>
                  <a:pt x="6604503" y="0"/>
                </a:lnTo>
                <a:lnTo>
                  <a:pt x="6604503" y="5797156"/>
                </a:lnTo>
                <a:cubicBezTo>
                  <a:pt x="6604503" y="6129629"/>
                  <a:pt x="6334980" y="6399152"/>
                  <a:pt x="6002507" y="6399152"/>
                </a:cubicBezTo>
                <a:lnTo>
                  <a:pt x="0" y="6399152"/>
                </a:lnTo>
                <a:close/>
              </a:path>
            </a:pathLst>
          </a:custGeom>
          <a:noFill/>
        </p:spPr>
      </p:pic>
    </p:spTree>
    <p:extLst>
      <p:ext uri="{BB962C8B-B14F-4D97-AF65-F5344CB8AC3E}">
        <p14:creationId xmlns:p14="http://schemas.microsoft.com/office/powerpoint/2010/main" val="883323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ED321-6A72-B7DC-0BF0-1F32FE9AEBED}"/>
              </a:ext>
            </a:extLst>
          </p:cNvPr>
          <p:cNvSpPr>
            <a:spLocks noGrp="1"/>
          </p:cNvSpPr>
          <p:nvPr>
            <p:ph type="ctrTitle"/>
          </p:nvPr>
        </p:nvSpPr>
        <p:spPr>
          <a:xfrm>
            <a:off x="423871" y="411480"/>
            <a:ext cx="11634760" cy="1521423"/>
          </a:xfrm>
        </p:spPr>
        <p:txBody>
          <a:bodyPr>
            <a:normAutofit fontScale="90000"/>
          </a:bodyPr>
          <a:lstStyle/>
          <a:p>
            <a:r>
              <a:rPr lang="en-US" sz="2800"/>
              <a:t>2026</a:t>
            </a:r>
            <a:br>
              <a:rPr lang="en-US" sz="2800"/>
            </a:br>
            <a:r>
              <a:rPr lang="en-US" sz="2800"/>
              <a:t>Eit </a:t>
            </a:r>
            <a:r>
              <a:rPr lang="en-US" sz="2800" err="1"/>
              <a:t>gjennomdigitalisert</a:t>
            </a:r>
            <a:r>
              <a:rPr lang="en-US" sz="2800"/>
              <a:t> </a:t>
            </a:r>
            <a:r>
              <a:rPr lang="en-US" sz="2800" err="1"/>
              <a:t>samfunn</a:t>
            </a:r>
            <a:r>
              <a:rPr lang="en-US" sz="2800"/>
              <a:t> </a:t>
            </a:r>
            <a:r>
              <a:rPr lang="en-US" sz="2800" err="1"/>
              <a:t>på</a:t>
            </a:r>
            <a:r>
              <a:rPr lang="en-US" sz="2800"/>
              <a:t> </a:t>
            </a:r>
            <a:r>
              <a:rPr lang="en-US" sz="2800" err="1"/>
              <a:t>godt</a:t>
            </a:r>
            <a:r>
              <a:rPr lang="en-US" sz="2800"/>
              <a:t> </a:t>
            </a:r>
            <a:r>
              <a:rPr lang="en-US" sz="2800" err="1"/>
              <a:t>og</a:t>
            </a:r>
            <a:r>
              <a:rPr lang="en-US" sz="2800"/>
              <a:t> </a:t>
            </a:r>
            <a:r>
              <a:rPr lang="en-US" sz="2800" err="1"/>
              <a:t>vondt</a:t>
            </a:r>
            <a:r>
              <a:rPr lang="en-US" sz="2800"/>
              <a:t>.</a:t>
            </a:r>
            <a:br>
              <a:rPr lang="en-US" sz="2800"/>
            </a:br>
            <a:br>
              <a:rPr lang="en-US" sz="2800"/>
            </a:br>
            <a:br>
              <a:rPr lang="en-US"/>
            </a:br>
            <a:endParaRPr lang="en-US"/>
          </a:p>
        </p:txBody>
      </p:sp>
      <p:sp>
        <p:nvSpPr>
          <p:cNvPr id="3" name="Subtitle 2">
            <a:extLst>
              <a:ext uri="{FF2B5EF4-FFF2-40B4-BE49-F238E27FC236}">
                <a16:creationId xmlns:a16="http://schemas.microsoft.com/office/drawing/2014/main" id="{C82E5F4C-ADAB-5C13-1B37-A0005081C45F}"/>
              </a:ext>
            </a:extLst>
          </p:cNvPr>
          <p:cNvSpPr>
            <a:spLocks noGrp="1"/>
          </p:cNvSpPr>
          <p:nvPr>
            <p:ph type="subTitle" idx="1"/>
          </p:nvPr>
        </p:nvSpPr>
        <p:spPr>
          <a:xfrm>
            <a:off x="4865772" y="1986825"/>
            <a:ext cx="6585166" cy="2334792"/>
          </a:xfrm>
        </p:spPr>
        <p:txBody>
          <a:bodyPr>
            <a:normAutofit/>
          </a:bodyPr>
          <a:lstStyle/>
          <a:p>
            <a:r>
              <a:rPr lang="en-US"/>
              <a:t>Me </a:t>
            </a:r>
            <a:r>
              <a:rPr lang="en-US" err="1"/>
              <a:t>har</a:t>
            </a:r>
            <a:r>
              <a:rPr lang="en-US"/>
              <a:t> </a:t>
            </a:r>
            <a:r>
              <a:rPr lang="en-US" err="1"/>
              <a:t>fått</a:t>
            </a:r>
            <a:r>
              <a:rPr lang="en-US"/>
              <a:t> </a:t>
            </a:r>
            <a:r>
              <a:rPr lang="en-US" err="1"/>
              <a:t>noko</a:t>
            </a:r>
            <a:r>
              <a:rPr lang="en-US"/>
              <a:t> – </a:t>
            </a:r>
            <a:r>
              <a:rPr lang="en-US" err="1"/>
              <a:t>og</a:t>
            </a:r>
            <a:r>
              <a:rPr lang="en-US"/>
              <a:t> me </a:t>
            </a:r>
            <a:r>
              <a:rPr lang="en-US" err="1"/>
              <a:t>har</a:t>
            </a:r>
            <a:r>
              <a:rPr lang="en-US"/>
              <a:t> </a:t>
            </a:r>
            <a:r>
              <a:rPr lang="en-US" err="1"/>
              <a:t>mista</a:t>
            </a:r>
            <a:r>
              <a:rPr lang="en-US"/>
              <a:t> </a:t>
            </a:r>
            <a:r>
              <a:rPr lang="en-US" err="1"/>
              <a:t>noko</a:t>
            </a:r>
            <a:r>
              <a:rPr lang="en-US"/>
              <a:t>.</a:t>
            </a:r>
          </a:p>
          <a:p>
            <a:r>
              <a:rPr lang="en-US"/>
              <a:t>Me </a:t>
            </a:r>
            <a:r>
              <a:rPr lang="en-US" err="1"/>
              <a:t>treng</a:t>
            </a:r>
            <a:r>
              <a:rPr lang="en-US"/>
              <a:t> å </a:t>
            </a:r>
            <a:r>
              <a:rPr lang="en-US" err="1"/>
              <a:t>møte</a:t>
            </a:r>
            <a:r>
              <a:rPr lang="en-US"/>
              <a:t> </a:t>
            </a:r>
            <a:r>
              <a:rPr lang="en-US" err="1"/>
              <a:t>både</a:t>
            </a:r>
            <a:r>
              <a:rPr lang="en-US"/>
              <a:t> </a:t>
            </a:r>
            <a:r>
              <a:rPr lang="en-US" err="1"/>
              <a:t>dei</a:t>
            </a:r>
            <a:r>
              <a:rPr lang="en-US"/>
              <a:t> </a:t>
            </a:r>
            <a:r>
              <a:rPr lang="en-US" err="1"/>
              <a:t>gode</a:t>
            </a:r>
            <a:r>
              <a:rPr lang="en-US"/>
              <a:t> </a:t>
            </a:r>
            <a:r>
              <a:rPr lang="en-US" err="1"/>
              <a:t>og</a:t>
            </a:r>
            <a:r>
              <a:rPr lang="en-US"/>
              <a:t> </a:t>
            </a:r>
            <a:r>
              <a:rPr lang="en-US" err="1"/>
              <a:t>dei</a:t>
            </a:r>
            <a:r>
              <a:rPr lang="en-US"/>
              <a:t> </a:t>
            </a:r>
            <a:r>
              <a:rPr lang="en-US" err="1"/>
              <a:t>krevande</a:t>
            </a:r>
            <a:r>
              <a:rPr lang="en-US"/>
              <a:t> </a:t>
            </a:r>
            <a:r>
              <a:rPr lang="en-US" err="1"/>
              <a:t>sidene</a:t>
            </a:r>
            <a:r>
              <a:rPr lang="en-US"/>
              <a:t> av at </a:t>
            </a:r>
            <a:r>
              <a:rPr lang="en-US" err="1"/>
              <a:t>elevane</a:t>
            </a:r>
            <a:r>
              <a:rPr lang="en-US"/>
              <a:t> </a:t>
            </a:r>
            <a:r>
              <a:rPr lang="en-US" err="1"/>
              <a:t>våre</a:t>
            </a:r>
            <a:r>
              <a:rPr lang="en-US"/>
              <a:t> </a:t>
            </a:r>
            <a:r>
              <a:rPr lang="en-US" err="1"/>
              <a:t>veks</a:t>
            </a:r>
            <a:r>
              <a:rPr lang="en-US"/>
              <a:t> </a:t>
            </a:r>
            <a:r>
              <a:rPr lang="en-US" err="1"/>
              <a:t>opp</a:t>
            </a:r>
            <a:r>
              <a:rPr lang="en-US"/>
              <a:t> </a:t>
            </a:r>
            <a:r>
              <a:rPr lang="en-US" err="1"/>
              <a:t>i</a:t>
            </a:r>
            <a:r>
              <a:rPr lang="en-US"/>
              <a:t> </a:t>
            </a:r>
            <a:r>
              <a:rPr lang="en-US" err="1"/>
              <a:t>ein</a:t>
            </a:r>
            <a:r>
              <a:rPr lang="en-US"/>
              <a:t> digital </a:t>
            </a:r>
            <a:r>
              <a:rPr lang="en-US" err="1"/>
              <a:t>tidsalder</a:t>
            </a:r>
            <a:r>
              <a:rPr lang="en-US"/>
              <a:t>.</a:t>
            </a:r>
          </a:p>
          <a:p>
            <a:r>
              <a:rPr lang="en-US"/>
              <a:t>Me </a:t>
            </a:r>
            <a:r>
              <a:rPr lang="en-US" err="1"/>
              <a:t>må</a:t>
            </a:r>
            <a:r>
              <a:rPr lang="en-US"/>
              <a:t> </a:t>
            </a:r>
            <a:r>
              <a:rPr lang="en-US" err="1"/>
              <a:t>sikre</a:t>
            </a:r>
            <a:r>
              <a:rPr lang="en-US"/>
              <a:t> </a:t>
            </a:r>
            <a:r>
              <a:rPr lang="en-US" err="1"/>
              <a:t>dei</a:t>
            </a:r>
            <a:r>
              <a:rPr lang="en-US"/>
              <a:t> </a:t>
            </a:r>
            <a:r>
              <a:rPr lang="en-US" err="1"/>
              <a:t>viktige</a:t>
            </a:r>
            <a:r>
              <a:rPr lang="en-US"/>
              <a:t> </a:t>
            </a:r>
            <a:r>
              <a:rPr lang="en-US" err="1"/>
              <a:t>sidene</a:t>
            </a:r>
            <a:r>
              <a:rPr lang="en-US"/>
              <a:t> av </a:t>
            </a:r>
            <a:r>
              <a:rPr lang="en-US" err="1"/>
              <a:t>digitalisering</a:t>
            </a:r>
            <a:r>
              <a:rPr lang="en-US"/>
              <a:t> </a:t>
            </a:r>
            <a:r>
              <a:rPr lang="en-US" err="1"/>
              <a:t>i</a:t>
            </a:r>
            <a:r>
              <a:rPr lang="en-US"/>
              <a:t> </a:t>
            </a:r>
            <a:r>
              <a:rPr lang="en-US" err="1"/>
              <a:t>skulen</a:t>
            </a:r>
            <a:r>
              <a:rPr lang="en-US"/>
              <a:t>.</a:t>
            </a:r>
          </a:p>
          <a:p>
            <a:r>
              <a:rPr lang="en-US"/>
              <a:t>Me </a:t>
            </a:r>
            <a:r>
              <a:rPr lang="en-US" err="1"/>
              <a:t>må</a:t>
            </a:r>
            <a:r>
              <a:rPr lang="en-US"/>
              <a:t> </a:t>
            </a:r>
            <a:r>
              <a:rPr lang="en-US" err="1"/>
              <a:t>sikre</a:t>
            </a:r>
            <a:r>
              <a:rPr lang="en-US"/>
              <a:t> </a:t>
            </a:r>
            <a:r>
              <a:rPr lang="en-US" err="1"/>
              <a:t>dei</a:t>
            </a:r>
            <a:r>
              <a:rPr lang="en-US"/>
              <a:t> </a:t>
            </a:r>
            <a:r>
              <a:rPr lang="en-US" err="1"/>
              <a:t>viktige</a:t>
            </a:r>
            <a:r>
              <a:rPr lang="en-US"/>
              <a:t> </a:t>
            </a:r>
            <a:r>
              <a:rPr lang="en-US" err="1"/>
              <a:t>sidene</a:t>
            </a:r>
            <a:r>
              <a:rPr lang="en-US"/>
              <a:t> av </a:t>
            </a:r>
            <a:r>
              <a:rPr lang="en-US" err="1"/>
              <a:t>eit</a:t>
            </a:r>
            <a:r>
              <a:rPr lang="en-US"/>
              <a:t> </a:t>
            </a:r>
            <a:r>
              <a:rPr lang="en-US" err="1"/>
              <a:t>analogt</a:t>
            </a:r>
            <a:r>
              <a:rPr lang="en-US"/>
              <a:t> liv.</a:t>
            </a:r>
          </a:p>
        </p:txBody>
      </p:sp>
      <p:pic>
        <p:nvPicPr>
          <p:cNvPr id="6" name="Picture 5" descr="Skjermbrukutvalget Archives - Dysleksi Norge">
            <a:extLst>
              <a:ext uri="{FF2B5EF4-FFF2-40B4-BE49-F238E27FC236}">
                <a16:creationId xmlns:a16="http://schemas.microsoft.com/office/drawing/2014/main" id="{B57F46FC-B65B-2105-626E-C54234311E62}"/>
              </a:ext>
            </a:extLst>
          </p:cNvPr>
          <p:cNvPicPr>
            <a:picLocks noChangeAspect="1"/>
          </p:cNvPicPr>
          <p:nvPr/>
        </p:nvPicPr>
        <p:blipFill>
          <a:blip r:embed="rId2"/>
          <a:stretch>
            <a:fillRect/>
          </a:stretch>
        </p:blipFill>
        <p:spPr>
          <a:xfrm>
            <a:off x="424366" y="1421780"/>
            <a:ext cx="3810002" cy="2540001"/>
          </a:xfrm>
          <a:prstGeom prst="rect">
            <a:avLst/>
          </a:prstGeom>
        </p:spPr>
      </p:pic>
      <p:pic>
        <p:nvPicPr>
          <p:cNvPr id="7" name="Picture 6" descr="Alle rykter om iPhone 17 - Slik blir iPhone 17">
            <a:extLst>
              <a:ext uri="{FF2B5EF4-FFF2-40B4-BE49-F238E27FC236}">
                <a16:creationId xmlns:a16="http://schemas.microsoft.com/office/drawing/2014/main" id="{3CDCBD99-B5A7-09A1-F0C1-2645EE840B82}"/>
              </a:ext>
            </a:extLst>
          </p:cNvPr>
          <p:cNvPicPr>
            <a:picLocks noChangeAspect="1"/>
          </p:cNvPicPr>
          <p:nvPr/>
        </p:nvPicPr>
        <p:blipFill>
          <a:blip r:embed="rId3"/>
          <a:stretch>
            <a:fillRect/>
          </a:stretch>
        </p:blipFill>
        <p:spPr>
          <a:xfrm>
            <a:off x="426031" y="4214232"/>
            <a:ext cx="3812865" cy="2097049"/>
          </a:xfrm>
          <a:prstGeom prst="rect">
            <a:avLst/>
          </a:prstGeom>
        </p:spPr>
      </p:pic>
    </p:spTree>
    <p:extLst>
      <p:ext uri="{BB962C8B-B14F-4D97-AF65-F5344CB8AC3E}">
        <p14:creationId xmlns:p14="http://schemas.microsoft.com/office/powerpoint/2010/main" val="1018044837"/>
      </p:ext>
    </p:extLst>
  </p:cSld>
  <p:clrMapOvr>
    <a:masterClrMapping/>
  </p:clrMapOvr>
</p:sld>
</file>

<file path=ppt/theme/theme1.xml><?xml version="1.0" encoding="utf-8"?>
<a:theme xmlns:a="http://schemas.openxmlformats.org/drawingml/2006/main" name="Oasis">
  <a:themeElements>
    <a:clrScheme name="Oasis">
      <a:dk1>
        <a:srgbClr val="131313"/>
      </a:dk1>
      <a:lt1>
        <a:sysClr val="window" lastClr="FFFFFF"/>
      </a:lt1>
      <a:dk2>
        <a:srgbClr val="2D2A27"/>
      </a:dk2>
      <a:lt2>
        <a:srgbClr val="F0EBE6"/>
      </a:lt2>
      <a:accent1>
        <a:srgbClr val="9F7667"/>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Oasis Font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 id="{F87D57D1-6595-40EA-BD1E-F0C34D0EF910}" vid="{ECA7DBCD-4BC8-40F2-8EF4-7A6D942FA19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d4cfa3e-4156-4832-848e-daf15efe0ba8">
      <Terms xmlns="http://schemas.microsoft.com/office/infopath/2007/PartnerControls"/>
    </lcf76f155ced4ddcb4097134ff3c332f>
    <TaxCatchAll xmlns="781e4f8f-a91a-4ad2-bfd3-180c8c54f77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DB80E2EF380C549AEC4AAD213076A1C" ma:contentTypeVersion="13" ma:contentTypeDescription="Opprett et nytt dokument." ma:contentTypeScope="" ma:versionID="99121ec313882ee894a4867e0f66a144">
  <xsd:schema xmlns:xsd="http://www.w3.org/2001/XMLSchema" xmlns:xs="http://www.w3.org/2001/XMLSchema" xmlns:p="http://schemas.microsoft.com/office/2006/metadata/properties" xmlns:ns2="ed4cfa3e-4156-4832-848e-daf15efe0ba8" xmlns:ns3="781e4f8f-a91a-4ad2-bfd3-180c8c54f772" targetNamespace="http://schemas.microsoft.com/office/2006/metadata/properties" ma:root="true" ma:fieldsID="a264bf36b628f1d4d4a4fc3ab3e8dfdc" ns2:_="" ns3:_="">
    <xsd:import namespace="ed4cfa3e-4156-4832-848e-daf15efe0ba8"/>
    <xsd:import namespace="781e4f8f-a91a-4ad2-bfd3-180c8c54f77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4cfa3e-4156-4832-848e-daf15efe0b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Bildemerkelapper" ma:readOnly="false" ma:fieldId="{5cf76f15-5ced-4ddc-b409-7134ff3c332f}" ma:taxonomyMulti="true" ma:sspId="3efcd753-cced-4209-a768-b2865c3d9ea9"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81e4f8f-a91a-4ad2-bfd3-180c8c54f77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f5338cb4-7487-48eb-8484-821885410dda}" ma:internalName="TaxCatchAll" ma:showField="CatchAllData" ma:web="781e4f8f-a91a-4ad2-bfd3-180c8c54f7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B4D88A-07F3-434C-9480-0D76839B1A38}">
  <ds:schemaRefs>
    <ds:schemaRef ds:uri="http://schemas.microsoft.com/sharepoint/v3/contenttype/forms"/>
  </ds:schemaRefs>
</ds:datastoreItem>
</file>

<file path=customXml/itemProps2.xml><?xml version="1.0" encoding="utf-8"?>
<ds:datastoreItem xmlns:ds="http://schemas.openxmlformats.org/officeDocument/2006/customXml" ds:itemID="{A93D6591-9285-4606-A311-786B5D451798}">
  <ds:schemaRefs>
    <ds:schemaRef ds:uri="781e4f8f-a91a-4ad2-bfd3-180c8c54f772"/>
    <ds:schemaRef ds:uri="ed4cfa3e-4156-4832-848e-daf15efe0ba8"/>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1A3AB23-EA76-466C-9970-897DADFE7EF6}">
  <ds:schemaRefs>
    <ds:schemaRef ds:uri="781e4f8f-a91a-4ad2-bfd3-180c8c54f772"/>
    <ds:schemaRef ds:uri="ed4cfa3e-4156-4832-848e-daf15efe0b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1409</Words>
  <Application>Microsoft Office PowerPoint</Application>
  <PresentationFormat>Widescreen</PresentationFormat>
  <Paragraphs>131</Paragraphs>
  <Slides>37</Slides>
  <Notes>4</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37</vt:i4>
      </vt:variant>
    </vt:vector>
  </HeadingPairs>
  <TitlesOfParts>
    <vt:vector size="44" baseType="lpstr">
      <vt:lpstr>Arial</vt:lpstr>
      <vt:lpstr>Calibri</vt:lpstr>
      <vt:lpstr>Canva Sans</vt:lpstr>
      <vt:lpstr>Canva Sans Bold</vt:lpstr>
      <vt:lpstr>Neue Haas Grotesk Text Pro</vt:lpstr>
      <vt:lpstr>Segoe UI</vt:lpstr>
      <vt:lpstr>Oasis</vt:lpstr>
      <vt:lpstr>foreldremøte Bryne skule   </vt:lpstr>
      <vt:lpstr>- Velkomen  V/Jone Siqveland (rektor)   - Digital praksis i Time kommune  v/Asbjørn Hjørnevik (rådgjevar digitalisering Oppvekst)   - Digital praksis på Bryne skule  v/Elin Aanestad (avd.leiar)    - Digital praksis i heim og fritid v/helsesjukepleiar   - Innspel frå elevrådet   - Drøfting og høgttenking i lag – kva betyr dette for oss?   - Smartmobilfri barndom  v/FAU   </vt:lpstr>
      <vt:lpstr>Digital praksis I oppvekst</vt:lpstr>
      <vt:lpstr>2010 – den digitale panikken.</vt:lpstr>
      <vt:lpstr>Dei fleste KOMMUNAR INNFØRer 1-1 DEVICE. </vt:lpstr>
      <vt:lpstr>2017: Lærerens profesjonsfaglige didaktiske kompetanse</vt:lpstr>
      <vt:lpstr>2018 - GDPR</vt:lpstr>
      <vt:lpstr>Mars 2020</vt:lpstr>
      <vt:lpstr>2026 Eit gjennomdigitalisert samfunn på godt og vondt.   </vt:lpstr>
      <vt:lpstr>PowerPoint-presentasjon</vt:lpstr>
      <vt:lpstr>PowerPoint-presentasjon</vt:lpstr>
      <vt:lpstr>PowerPoint-presentasjon</vt:lpstr>
      <vt:lpstr>Digital praksis i  skulen</vt:lpstr>
      <vt:lpstr>Vårt mål for møtet</vt:lpstr>
      <vt:lpstr>Korleis me tek grep</vt:lpstr>
      <vt:lpstr>Frå Time kommune sin plan</vt:lpstr>
      <vt:lpstr>Hos oss skal elevane få digital danning og utdanning</vt:lpstr>
      <vt:lpstr>Forskning og regjeringa</vt:lpstr>
      <vt:lpstr>Læraren sine val og vurderingar</vt:lpstr>
      <vt:lpstr>Vårt mål...</vt:lpstr>
      <vt:lpstr>Hvem er vi?</vt:lpstr>
      <vt:lpstr>Tilknytning </vt:lpstr>
      <vt:lpstr>Oppfølging skolealder  </vt:lpstr>
      <vt:lpstr>På vei til å bli ungdom</vt:lpstr>
      <vt:lpstr>Takk for oss</vt:lpstr>
      <vt:lpstr>Tankar frå elevrådet</vt:lpstr>
      <vt:lpstr>PowerPoint-presentasjon</vt:lpstr>
      <vt:lpstr>Korleis kan me hjelpa kvarandre til å ha sunne grenser til sosiale medier?</vt:lpstr>
      <vt:lpstr>DIALOGSPEL- Påstandar</vt:lpstr>
      <vt:lpstr>Eg er ikkje på mobilen MED barna til stades.</vt:lpstr>
      <vt:lpstr>det er heilt greit at andre held på med mobilen i sosiale lag. </vt:lpstr>
      <vt:lpstr>Eg ser på mobilen sjølv om eg eigentleg ser film eller TV.</vt:lpstr>
      <vt:lpstr>Barn OPPLEVER seg avvist om foreldre er på mobilen</vt:lpstr>
      <vt:lpstr>Tid brukt på skjerm betyr mindre tid på vennskap og lek i virkeligheten. </vt:lpstr>
      <vt:lpstr>Skjerm til barna gjev foreldre ein pause i kvardagen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Jone Siqveland</cp:lastModifiedBy>
  <cp:revision>8</cp:revision>
  <dcterms:created xsi:type="dcterms:W3CDTF">2026-01-27T13:47:33Z</dcterms:created>
  <dcterms:modified xsi:type="dcterms:W3CDTF">2026-02-10T15:55:33Z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297293-92c2-4956-966a-98281364cfac_Enabled">
    <vt:lpwstr>true</vt:lpwstr>
  </property>
  <property fmtid="{D5CDD505-2E9C-101B-9397-08002B2CF9AE}" pid="3" name="MSIP_Label_ca297293-92c2-4956-966a-98281364cfac_SetDate">
    <vt:lpwstr>2026-01-27T13:47:39Z</vt:lpwstr>
  </property>
  <property fmtid="{D5CDD505-2E9C-101B-9397-08002B2CF9AE}" pid="4" name="MSIP_Label_ca297293-92c2-4956-966a-98281364cfac_Method">
    <vt:lpwstr>Standard</vt:lpwstr>
  </property>
  <property fmtid="{D5CDD505-2E9C-101B-9397-08002B2CF9AE}" pid="5" name="MSIP_Label_ca297293-92c2-4956-966a-98281364cfac_Name">
    <vt:lpwstr>defa4170-0d19-0005-0001-bc88714345d2</vt:lpwstr>
  </property>
  <property fmtid="{D5CDD505-2E9C-101B-9397-08002B2CF9AE}" pid="6" name="MSIP_Label_ca297293-92c2-4956-966a-98281364cfac_SiteId">
    <vt:lpwstr>e909c4c2-cf35-426b-99ae-116055cf3a92</vt:lpwstr>
  </property>
  <property fmtid="{D5CDD505-2E9C-101B-9397-08002B2CF9AE}" pid="7" name="MSIP_Label_ca297293-92c2-4956-966a-98281364cfac_ActionId">
    <vt:lpwstr>4f17e130-5b5c-45f0-b0e8-0d545619163f</vt:lpwstr>
  </property>
  <property fmtid="{D5CDD505-2E9C-101B-9397-08002B2CF9AE}" pid="8" name="MSIP_Label_ca297293-92c2-4956-966a-98281364cfac_ContentBits">
    <vt:lpwstr>0</vt:lpwstr>
  </property>
  <property fmtid="{D5CDD505-2E9C-101B-9397-08002B2CF9AE}" pid="9" name="MSIP_Label_ca297293-92c2-4956-966a-98281364cfac_Tag">
    <vt:lpwstr>10, 3, 0, 2</vt:lpwstr>
  </property>
  <property fmtid="{D5CDD505-2E9C-101B-9397-08002B2CF9AE}" pid="10" name="ContentTypeId">
    <vt:lpwstr>0x0101004DB80E2EF380C549AEC4AAD213076A1C</vt:lpwstr>
  </property>
  <property fmtid="{D5CDD505-2E9C-101B-9397-08002B2CF9AE}" pid="11" name="MSIP_Label_f505dd38-82b4-4427-b8a7-50e105392c97_Enabled">
    <vt:lpwstr>true</vt:lpwstr>
  </property>
  <property fmtid="{D5CDD505-2E9C-101B-9397-08002B2CF9AE}" pid="12" name="MSIP_Label_f505dd38-82b4-4427-b8a7-50e105392c97_SetDate">
    <vt:lpwstr>2026-02-09T11:33:21Z</vt:lpwstr>
  </property>
  <property fmtid="{D5CDD505-2E9C-101B-9397-08002B2CF9AE}" pid="13" name="MSIP_Label_f505dd38-82b4-4427-b8a7-50e105392c97_Method">
    <vt:lpwstr>Standard</vt:lpwstr>
  </property>
  <property fmtid="{D5CDD505-2E9C-101B-9397-08002B2CF9AE}" pid="14" name="MSIP_Label_f505dd38-82b4-4427-b8a7-50e105392c97_Name">
    <vt:lpwstr>defa4170-0d19-0005-0004-bc88714345d2</vt:lpwstr>
  </property>
  <property fmtid="{D5CDD505-2E9C-101B-9397-08002B2CF9AE}" pid="15" name="MSIP_Label_f505dd38-82b4-4427-b8a7-50e105392c97_SiteId">
    <vt:lpwstr>589e8be1-a5be-458a-ad32-8c0090608360</vt:lpwstr>
  </property>
  <property fmtid="{D5CDD505-2E9C-101B-9397-08002B2CF9AE}" pid="16" name="MSIP_Label_f505dd38-82b4-4427-b8a7-50e105392c97_ActionId">
    <vt:lpwstr>e62cfb5b-d39d-4264-819f-cabdcaafe247</vt:lpwstr>
  </property>
  <property fmtid="{D5CDD505-2E9C-101B-9397-08002B2CF9AE}" pid="17" name="MSIP_Label_f505dd38-82b4-4427-b8a7-50e105392c97_ContentBits">
    <vt:lpwstr>0</vt:lpwstr>
  </property>
  <property fmtid="{D5CDD505-2E9C-101B-9397-08002B2CF9AE}" pid="18" name="MSIP_Label_f505dd38-82b4-4427-b8a7-50e105392c97_Tag">
    <vt:lpwstr>10, 3, 0, 2</vt:lpwstr>
  </property>
  <property fmtid="{D5CDD505-2E9C-101B-9397-08002B2CF9AE}" pid="19" name="MediaServiceImageTags">
    <vt:lpwstr/>
  </property>
</Properties>
</file>